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</p:sldIdLst>
  <p:sldSz cx="12801600" cy="9601200" type="A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4660"/>
  </p:normalViewPr>
  <p:slideViewPr>
    <p:cSldViewPr snapToGrid="0">
      <p:cViewPr varScale="1">
        <p:scale>
          <a:sx n="65" d="100"/>
          <a:sy n="65" d="100"/>
        </p:scale>
        <p:origin x="119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130F2CA-9AF8-4A96-A6CC-86F5ECCEB368}" type="doc">
      <dgm:prSet loTypeId="urn:microsoft.com/office/officeart/2005/8/layout/venn1" loCatId="relationship" qsTypeId="urn:microsoft.com/office/officeart/2005/8/quickstyle/3d1" qsCatId="3D" csTypeId="urn:microsoft.com/office/officeart/2005/8/colors/accent3_2" csCatId="accent3" phldr="1"/>
      <dgm:spPr/>
    </dgm:pt>
    <dgm:pt modelId="{95D7B66B-A59D-4CAD-B670-BEEEF4E9673F}">
      <dgm:prSet phldrT="[Tekst]" custT="1"/>
      <dgm:spPr/>
      <dgm:t>
        <a:bodyPr/>
        <a:lstStyle/>
        <a:p>
          <a:r>
            <a:rPr lang="da-DK" sz="1800" b="1" dirty="0" err="1"/>
            <a:t>Sustainable</a:t>
          </a:r>
          <a:endParaRPr lang="da-DK" sz="1400" b="1" dirty="0"/>
        </a:p>
      </dgm:t>
    </dgm:pt>
    <dgm:pt modelId="{546AFC04-87BD-46AF-8B74-9A8E9D5835BE}" type="parTrans" cxnId="{8E203AA0-B426-49DC-8E7E-42136FF6E515}">
      <dgm:prSet/>
      <dgm:spPr/>
      <dgm:t>
        <a:bodyPr/>
        <a:lstStyle/>
        <a:p>
          <a:endParaRPr lang="da-DK"/>
        </a:p>
      </dgm:t>
    </dgm:pt>
    <dgm:pt modelId="{1F634CA5-E920-4BEF-B082-6A755F928010}" type="sibTrans" cxnId="{8E203AA0-B426-49DC-8E7E-42136FF6E515}">
      <dgm:prSet/>
      <dgm:spPr/>
      <dgm:t>
        <a:bodyPr/>
        <a:lstStyle/>
        <a:p>
          <a:endParaRPr lang="da-DK"/>
        </a:p>
      </dgm:t>
    </dgm:pt>
    <dgm:pt modelId="{9946E803-B973-476C-8492-D48B5C8AB47E}">
      <dgm:prSet phldrT="[Tekst]" custT="1"/>
      <dgm:spPr/>
      <dgm:t>
        <a:bodyPr/>
        <a:lstStyle/>
        <a:p>
          <a:r>
            <a:rPr lang="da-DK" sz="1800" b="1" dirty="0" err="1"/>
            <a:t>Together</a:t>
          </a:r>
          <a:endParaRPr lang="da-DK" sz="1400" b="1" dirty="0"/>
        </a:p>
      </dgm:t>
    </dgm:pt>
    <dgm:pt modelId="{83EEECC8-8304-4E87-9B5D-A9CBEFC3553C}" type="parTrans" cxnId="{9FDA9D73-14EA-4FE1-9124-B48D20F574FE}">
      <dgm:prSet/>
      <dgm:spPr/>
      <dgm:t>
        <a:bodyPr/>
        <a:lstStyle/>
        <a:p>
          <a:endParaRPr lang="da-DK"/>
        </a:p>
      </dgm:t>
    </dgm:pt>
    <dgm:pt modelId="{11CFE96D-B4B6-427E-AA74-B30ACBB957A9}" type="sibTrans" cxnId="{9FDA9D73-14EA-4FE1-9124-B48D20F574FE}">
      <dgm:prSet/>
      <dgm:spPr/>
      <dgm:t>
        <a:bodyPr/>
        <a:lstStyle/>
        <a:p>
          <a:endParaRPr lang="da-DK"/>
        </a:p>
      </dgm:t>
    </dgm:pt>
    <dgm:pt modelId="{37A56D70-92C6-42F7-BF18-42AC4A5E7BE3}">
      <dgm:prSet phldrT="[Tekst]"/>
      <dgm:spPr/>
      <dgm:t>
        <a:bodyPr/>
        <a:lstStyle/>
        <a:p>
          <a:r>
            <a:rPr lang="da-DK" sz="1100" i="1" u="sng" dirty="0"/>
            <a:t>Ambition:</a:t>
          </a:r>
          <a:endParaRPr lang="da-DK" sz="1100" b="0" i="0" u="sng" dirty="0"/>
        </a:p>
      </dgm:t>
    </dgm:pt>
    <dgm:pt modelId="{90CF76DC-58A2-4A3A-8045-78CA21249794}" type="parTrans" cxnId="{2E252130-D12E-4845-831A-FD016F66E2C7}">
      <dgm:prSet/>
      <dgm:spPr/>
      <dgm:t>
        <a:bodyPr/>
        <a:lstStyle/>
        <a:p>
          <a:endParaRPr lang="da-DK"/>
        </a:p>
      </dgm:t>
    </dgm:pt>
    <dgm:pt modelId="{98685857-D771-4201-9697-540B326278A7}" type="sibTrans" cxnId="{2E252130-D12E-4845-831A-FD016F66E2C7}">
      <dgm:prSet/>
      <dgm:spPr/>
      <dgm:t>
        <a:bodyPr/>
        <a:lstStyle/>
        <a:p>
          <a:endParaRPr lang="da-DK"/>
        </a:p>
      </dgm:t>
    </dgm:pt>
    <dgm:pt modelId="{A2F86504-FC4F-40E1-8D25-5A0757A1839A}">
      <dgm:prSet phldrT="[Tekst]"/>
      <dgm:spPr/>
      <dgm:t>
        <a:bodyPr/>
        <a:lstStyle/>
        <a:p>
          <a:r>
            <a:rPr lang="da-DK" sz="1100" b="1" dirty="0"/>
            <a:t>To </a:t>
          </a:r>
          <a:r>
            <a:rPr lang="da-DK" sz="1100" b="1" dirty="0" err="1"/>
            <a:t>Repurpose</a:t>
          </a:r>
          <a:r>
            <a:rPr lang="da-DK" sz="1100" b="1" dirty="0"/>
            <a:t> </a:t>
          </a:r>
          <a:r>
            <a:rPr lang="da-DK" sz="1100" dirty="0"/>
            <a:t>(</a:t>
          </a:r>
          <a:r>
            <a:rPr lang="da-DK" sz="1100" dirty="0" err="1"/>
            <a:t>Preservation</a:t>
          </a:r>
          <a:r>
            <a:rPr lang="da-DK" sz="1100" dirty="0"/>
            <a:t>, </a:t>
          </a:r>
          <a:r>
            <a:rPr lang="da-DK" sz="1100" dirty="0" err="1"/>
            <a:t>repair</a:t>
          </a:r>
          <a:r>
            <a:rPr lang="da-DK" sz="1100" dirty="0"/>
            <a:t> re-</a:t>
          </a:r>
          <a:r>
            <a:rPr lang="da-DK" sz="1100" dirty="0" err="1"/>
            <a:t>use</a:t>
          </a:r>
          <a:r>
            <a:rPr lang="da-DK" sz="1100" dirty="0"/>
            <a:t> </a:t>
          </a:r>
          <a:r>
            <a:rPr lang="da-DK" sz="1100" dirty="0" err="1"/>
            <a:t>reduce</a:t>
          </a:r>
          <a:r>
            <a:rPr lang="da-DK" sz="1100" dirty="0"/>
            <a:t>, </a:t>
          </a:r>
          <a:r>
            <a:rPr lang="da-DK" sz="1100" dirty="0" err="1"/>
            <a:t>change</a:t>
          </a:r>
          <a:r>
            <a:rPr lang="da-DK" sz="1100" dirty="0"/>
            <a:t> </a:t>
          </a:r>
          <a:r>
            <a:rPr lang="da-DK" sz="1100" dirty="0" err="1"/>
            <a:t>upgrade</a:t>
          </a:r>
          <a:r>
            <a:rPr lang="da-DK" sz="1100" dirty="0"/>
            <a:t>)</a:t>
          </a:r>
        </a:p>
      </dgm:t>
    </dgm:pt>
    <dgm:pt modelId="{C74F09CC-6F10-43CD-9A70-23116F6C1CEE}" type="parTrans" cxnId="{A61602A0-3E89-4C44-9F53-4C83F0C9AA02}">
      <dgm:prSet/>
      <dgm:spPr/>
      <dgm:t>
        <a:bodyPr/>
        <a:lstStyle/>
        <a:p>
          <a:endParaRPr lang="da-DK"/>
        </a:p>
      </dgm:t>
    </dgm:pt>
    <dgm:pt modelId="{8E270EC9-7455-4F10-AA25-D99D64258F00}" type="sibTrans" cxnId="{A61602A0-3E89-4C44-9F53-4C83F0C9AA02}">
      <dgm:prSet/>
      <dgm:spPr/>
      <dgm:t>
        <a:bodyPr/>
        <a:lstStyle/>
        <a:p>
          <a:endParaRPr lang="da-DK"/>
        </a:p>
      </dgm:t>
    </dgm:pt>
    <dgm:pt modelId="{62DA80F4-A99A-4080-8F76-0183F2D32DF9}">
      <dgm:prSet phldrT="[Tekst]"/>
      <dgm:spPr/>
      <dgm:t>
        <a:bodyPr/>
        <a:lstStyle/>
        <a:p>
          <a:r>
            <a:rPr lang="da-DK" sz="1100" i="1" u="sng" dirty="0"/>
            <a:t>Ambition:</a:t>
          </a:r>
        </a:p>
      </dgm:t>
    </dgm:pt>
    <dgm:pt modelId="{5A79555E-D830-4A74-A299-826D9C2EE8A2}" type="parTrans" cxnId="{27C4F147-CF8A-4239-9CC0-B053CD1A7F77}">
      <dgm:prSet/>
      <dgm:spPr/>
      <dgm:t>
        <a:bodyPr/>
        <a:lstStyle/>
        <a:p>
          <a:endParaRPr lang="da-DK"/>
        </a:p>
      </dgm:t>
    </dgm:pt>
    <dgm:pt modelId="{3FD275EC-346F-4C78-BA3A-33F9D0086670}" type="sibTrans" cxnId="{27C4F147-CF8A-4239-9CC0-B053CD1A7F77}">
      <dgm:prSet/>
      <dgm:spPr/>
      <dgm:t>
        <a:bodyPr/>
        <a:lstStyle/>
        <a:p>
          <a:endParaRPr lang="da-DK"/>
        </a:p>
      </dgm:t>
    </dgm:pt>
    <dgm:pt modelId="{F322EAD1-A2D8-43CF-A682-8B3C815FD1CC}">
      <dgm:prSet phldrT="[Tekst]" custT="1"/>
      <dgm:spPr/>
      <dgm:t>
        <a:bodyPr/>
        <a:lstStyle/>
        <a:p>
          <a:r>
            <a:rPr lang="da-DK" sz="1800" b="1"/>
            <a:t>Beautiful</a:t>
          </a:r>
          <a:endParaRPr lang="da-DK" sz="1600" b="1" dirty="0"/>
        </a:p>
      </dgm:t>
    </dgm:pt>
    <dgm:pt modelId="{15994849-0B81-4558-B288-40564AFAC2E5}" type="parTrans" cxnId="{55FE415B-3242-4C01-BA1B-313CE9120BDF}">
      <dgm:prSet/>
      <dgm:spPr/>
      <dgm:t>
        <a:bodyPr/>
        <a:lstStyle/>
        <a:p>
          <a:endParaRPr lang="da-DK"/>
        </a:p>
      </dgm:t>
    </dgm:pt>
    <dgm:pt modelId="{CB08CD14-9CEF-4170-A963-14F4FCB9C43F}" type="sibTrans" cxnId="{55FE415B-3242-4C01-BA1B-313CE9120BDF}">
      <dgm:prSet/>
      <dgm:spPr/>
      <dgm:t>
        <a:bodyPr/>
        <a:lstStyle/>
        <a:p>
          <a:endParaRPr lang="da-DK"/>
        </a:p>
      </dgm:t>
    </dgm:pt>
    <dgm:pt modelId="{2003DC3F-E860-4106-9A62-99584932021F}">
      <dgm:prSet phldrT="[Tekst]"/>
      <dgm:spPr/>
      <dgm:t>
        <a:bodyPr/>
        <a:lstStyle/>
        <a:p>
          <a:endParaRPr lang="da-DK" sz="1100" dirty="0"/>
        </a:p>
      </dgm:t>
    </dgm:pt>
    <dgm:pt modelId="{B41D0F1D-039A-4303-8CC1-01417F274203}" type="parTrans" cxnId="{EE8A131D-9DEC-44F8-A838-D82902896431}">
      <dgm:prSet/>
      <dgm:spPr/>
      <dgm:t>
        <a:bodyPr/>
        <a:lstStyle/>
        <a:p>
          <a:endParaRPr lang="da-DK"/>
        </a:p>
      </dgm:t>
    </dgm:pt>
    <dgm:pt modelId="{459643FF-3D4C-4469-9075-FA4835ACD533}" type="sibTrans" cxnId="{EE8A131D-9DEC-44F8-A838-D82902896431}">
      <dgm:prSet/>
      <dgm:spPr/>
      <dgm:t>
        <a:bodyPr/>
        <a:lstStyle/>
        <a:p>
          <a:endParaRPr lang="da-DK"/>
        </a:p>
      </dgm:t>
    </dgm:pt>
    <dgm:pt modelId="{82D3CAA8-9F69-471E-B2EA-D628F8CDED5A}">
      <dgm:prSet phldrT="[Tekst]"/>
      <dgm:spPr/>
      <dgm:t>
        <a:bodyPr/>
        <a:lstStyle/>
        <a:p>
          <a:r>
            <a:rPr lang="da-DK" sz="1200" b="1" i="0" dirty="0"/>
            <a:t>To </a:t>
          </a:r>
          <a:r>
            <a:rPr lang="da-DK" sz="1200" b="1" i="0" dirty="0" err="1"/>
            <a:t>activate</a:t>
          </a:r>
          <a:r>
            <a:rPr lang="da-DK" sz="1200" b="1" i="0" dirty="0"/>
            <a:t> </a:t>
          </a:r>
          <a:r>
            <a:rPr lang="da-DK" sz="1200" i="0" dirty="0"/>
            <a:t>(</a:t>
          </a:r>
          <a:r>
            <a:rPr lang="da-DK" sz="1200" i="0" dirty="0" err="1"/>
            <a:t>Context</a:t>
          </a:r>
          <a:r>
            <a:rPr lang="da-DK" sz="1200" i="0" dirty="0"/>
            <a:t> re-</a:t>
          </a:r>
          <a:r>
            <a:rPr lang="da-DK" sz="1200" i="0" dirty="0" err="1"/>
            <a:t>activate</a:t>
          </a:r>
          <a:r>
            <a:rPr lang="da-DK" sz="1200" i="0" dirty="0"/>
            <a:t>, </a:t>
          </a:r>
          <a:r>
            <a:rPr lang="da-DK" sz="1200" i="0" dirty="0" err="1"/>
            <a:t>Senses</a:t>
          </a:r>
          <a:r>
            <a:rPr lang="da-DK" sz="1200" i="0" dirty="0"/>
            <a:t> &amp;  emotionel </a:t>
          </a:r>
          <a:r>
            <a:rPr lang="da-DK" sz="1200" i="0" dirty="0" err="1"/>
            <a:t>experience</a:t>
          </a:r>
          <a:r>
            <a:rPr lang="da-DK" sz="1200" i="0" dirty="0"/>
            <a:t> and </a:t>
          </a:r>
          <a:r>
            <a:rPr lang="da-DK" sz="1200" i="0" dirty="0" err="1"/>
            <a:t>Aesthetics</a:t>
          </a:r>
          <a:r>
            <a:rPr lang="da-DK" sz="1200" i="0" dirty="0"/>
            <a:t>)</a:t>
          </a:r>
        </a:p>
      </dgm:t>
    </dgm:pt>
    <dgm:pt modelId="{0A2DEA32-B191-4140-9915-5F09A6F7546F}" type="parTrans" cxnId="{2693C56C-11FE-4847-8C40-16289D97DC6F}">
      <dgm:prSet/>
      <dgm:spPr/>
      <dgm:t>
        <a:bodyPr/>
        <a:lstStyle/>
        <a:p>
          <a:endParaRPr lang="da-DK"/>
        </a:p>
      </dgm:t>
    </dgm:pt>
    <dgm:pt modelId="{91759EED-E34B-44DF-B2A9-B8ECF7916C4E}" type="sibTrans" cxnId="{2693C56C-11FE-4847-8C40-16289D97DC6F}">
      <dgm:prSet/>
      <dgm:spPr/>
      <dgm:t>
        <a:bodyPr/>
        <a:lstStyle/>
        <a:p>
          <a:endParaRPr lang="da-DK"/>
        </a:p>
      </dgm:t>
    </dgm:pt>
    <dgm:pt modelId="{F8A6E435-860D-404B-873D-8FF7C4E01D7F}">
      <dgm:prSet phldrT="[Tekst]"/>
      <dgm:spPr/>
      <dgm:t>
        <a:bodyPr/>
        <a:lstStyle/>
        <a:p>
          <a:r>
            <a:rPr lang="da-DK" sz="1200" i="1" u="sng" dirty="0"/>
            <a:t>Ambition:</a:t>
          </a:r>
        </a:p>
      </dgm:t>
    </dgm:pt>
    <dgm:pt modelId="{3A40A437-BCF7-4F36-BE56-26BA54D3D889}" type="parTrans" cxnId="{3CABCE53-08D6-4ACF-8F92-DEFCD486E976}">
      <dgm:prSet/>
      <dgm:spPr/>
      <dgm:t>
        <a:bodyPr/>
        <a:lstStyle/>
        <a:p>
          <a:endParaRPr lang="da-DK"/>
        </a:p>
      </dgm:t>
    </dgm:pt>
    <dgm:pt modelId="{50BDC763-2F98-420B-8BCD-E32FF7503265}" type="sibTrans" cxnId="{3CABCE53-08D6-4ACF-8F92-DEFCD486E976}">
      <dgm:prSet/>
      <dgm:spPr/>
      <dgm:t>
        <a:bodyPr/>
        <a:lstStyle/>
        <a:p>
          <a:endParaRPr lang="da-DK"/>
        </a:p>
      </dgm:t>
    </dgm:pt>
    <dgm:pt modelId="{4024E473-B5C9-4C24-B17E-71F948076E8B}">
      <dgm:prSet phldrT="[Tekst]"/>
      <dgm:spPr/>
      <dgm:t>
        <a:bodyPr/>
        <a:lstStyle/>
        <a:p>
          <a:r>
            <a:rPr lang="da-DK" sz="1200" b="1" i="0" dirty="0"/>
            <a:t>To Connect</a:t>
          </a:r>
          <a:r>
            <a:rPr lang="da-DK" sz="1200" i="0" dirty="0"/>
            <a:t> (</a:t>
          </a:r>
          <a:r>
            <a:rPr lang="da-DK" sz="1200" i="0" dirty="0" err="1"/>
            <a:t>Collective</a:t>
          </a:r>
          <a:r>
            <a:rPr lang="da-DK" sz="1200" i="0" dirty="0"/>
            <a:t> </a:t>
          </a:r>
          <a:r>
            <a:rPr lang="da-DK" sz="1200" i="0" dirty="0" err="1"/>
            <a:t>experiences</a:t>
          </a:r>
          <a:r>
            <a:rPr lang="da-DK" sz="1200" i="0" dirty="0"/>
            <a:t>, Sense of </a:t>
          </a:r>
          <a:r>
            <a:rPr lang="da-DK" sz="1200" i="0" dirty="0" err="1"/>
            <a:t>belonging</a:t>
          </a:r>
          <a:r>
            <a:rPr lang="da-DK" sz="1200" i="0" dirty="0"/>
            <a:t>)</a:t>
          </a:r>
        </a:p>
      </dgm:t>
    </dgm:pt>
    <dgm:pt modelId="{C896B221-C3E2-4759-852B-2F7B205558D8}" type="parTrans" cxnId="{48D724C2-1B94-4BA7-B0C6-152101B0B538}">
      <dgm:prSet/>
      <dgm:spPr/>
      <dgm:t>
        <a:bodyPr/>
        <a:lstStyle/>
        <a:p>
          <a:endParaRPr lang="da-DK"/>
        </a:p>
      </dgm:t>
    </dgm:pt>
    <dgm:pt modelId="{C465CED1-4AC0-48F8-A0D1-57405F7AF51D}" type="sibTrans" cxnId="{48D724C2-1B94-4BA7-B0C6-152101B0B538}">
      <dgm:prSet/>
      <dgm:spPr/>
      <dgm:t>
        <a:bodyPr/>
        <a:lstStyle/>
        <a:p>
          <a:endParaRPr lang="da-DK"/>
        </a:p>
      </dgm:t>
    </dgm:pt>
    <dgm:pt modelId="{87D82A5D-A61B-4FF5-93CC-D76A2F1553F2}">
      <dgm:prSet phldrT="[Tekst]"/>
      <dgm:spPr/>
      <dgm:t>
        <a:bodyPr/>
        <a:lstStyle/>
        <a:p>
          <a:r>
            <a:rPr lang="en-US" sz="1200" b="1" i="0" noProof="0" dirty="0"/>
            <a:t>To Integrate</a:t>
          </a:r>
          <a:r>
            <a:rPr lang="da-DK" sz="1200" i="0" dirty="0"/>
            <a:t> (Enabling Creation, </a:t>
          </a:r>
          <a:r>
            <a:rPr lang="da-DK" sz="1200" i="0" dirty="0" err="1"/>
            <a:t>Restructuring</a:t>
          </a:r>
          <a:r>
            <a:rPr lang="da-DK" sz="1200" i="0" dirty="0"/>
            <a:t> of </a:t>
          </a:r>
          <a:r>
            <a:rPr lang="da-DK" sz="1200" i="0" dirty="0" err="1"/>
            <a:t>values</a:t>
          </a:r>
          <a:r>
            <a:rPr lang="da-DK" sz="1200" i="0" dirty="0"/>
            <a:t>, Long-lasting </a:t>
          </a:r>
          <a:r>
            <a:rPr lang="da-DK" sz="1200" i="0" dirty="0" err="1"/>
            <a:t>movement</a:t>
          </a:r>
          <a:r>
            <a:rPr lang="da-DK" sz="1200" i="0" dirty="0"/>
            <a:t>)</a:t>
          </a:r>
        </a:p>
      </dgm:t>
    </dgm:pt>
    <dgm:pt modelId="{37BD37DE-55E5-40B7-B3D4-B1311FA9227A}" type="parTrans" cxnId="{F5F48C07-902C-40C5-AAF7-85896A3C5EE0}">
      <dgm:prSet/>
      <dgm:spPr/>
      <dgm:t>
        <a:bodyPr/>
        <a:lstStyle/>
        <a:p>
          <a:endParaRPr lang="da-DK"/>
        </a:p>
      </dgm:t>
    </dgm:pt>
    <dgm:pt modelId="{55D8277E-4109-4F00-BEB7-2EFE547C28E7}" type="sibTrans" cxnId="{F5F48C07-902C-40C5-AAF7-85896A3C5EE0}">
      <dgm:prSet/>
      <dgm:spPr/>
      <dgm:t>
        <a:bodyPr/>
        <a:lstStyle/>
        <a:p>
          <a:endParaRPr lang="da-DK"/>
        </a:p>
      </dgm:t>
    </dgm:pt>
    <dgm:pt modelId="{AC0D4964-9294-474F-B1BD-5D953DEF507E}">
      <dgm:prSet phldrT="[Tekst]"/>
      <dgm:spPr/>
      <dgm:t>
        <a:bodyPr/>
        <a:lstStyle/>
        <a:p>
          <a:r>
            <a:rPr lang="da-DK" sz="1100" b="1" i="0" dirty="0"/>
            <a:t>To </a:t>
          </a:r>
          <a:r>
            <a:rPr lang="da-DK" sz="1100" b="1" i="0" dirty="0" err="1"/>
            <a:t>Include</a:t>
          </a:r>
          <a:r>
            <a:rPr lang="da-DK" sz="1100" b="1" i="0" dirty="0"/>
            <a:t> </a:t>
          </a:r>
          <a:r>
            <a:rPr lang="da-DK" sz="1100" b="0" i="0" dirty="0"/>
            <a:t>(</a:t>
          </a:r>
          <a:r>
            <a:rPr lang="da-DK" sz="1100" b="0" i="0" dirty="0" err="1"/>
            <a:t>Equality</a:t>
          </a:r>
          <a:r>
            <a:rPr lang="da-DK" sz="1100" b="0" i="0" dirty="0"/>
            <a:t>, Accessibility, </a:t>
          </a:r>
          <a:r>
            <a:rPr lang="da-DK" sz="1100" b="0" i="0" dirty="0" err="1"/>
            <a:t>Prioritising</a:t>
          </a:r>
          <a:r>
            <a:rPr lang="da-DK" sz="1100" b="0" i="0" dirty="0"/>
            <a:t> </a:t>
          </a:r>
          <a:r>
            <a:rPr lang="da-DK" sz="1100" b="0" i="0" dirty="0" err="1"/>
            <a:t>disadvantaged</a:t>
          </a:r>
          <a:r>
            <a:rPr lang="da-DK" sz="1100" b="0" i="0" dirty="0"/>
            <a:t> </a:t>
          </a:r>
          <a:r>
            <a:rPr lang="da-DK" sz="1100" b="0" i="0" dirty="0" err="1"/>
            <a:t>people</a:t>
          </a:r>
          <a:r>
            <a:rPr lang="da-DK" sz="1100" b="0" i="0" dirty="0"/>
            <a:t>)</a:t>
          </a:r>
        </a:p>
      </dgm:t>
    </dgm:pt>
    <dgm:pt modelId="{AC71C32C-A705-4109-B36C-8FA338BD4F48}" type="parTrans" cxnId="{91485EA7-27DA-4C50-870B-9A5AA9D0A934}">
      <dgm:prSet/>
      <dgm:spPr/>
      <dgm:t>
        <a:bodyPr/>
        <a:lstStyle/>
        <a:p>
          <a:endParaRPr lang="da-DK"/>
        </a:p>
      </dgm:t>
    </dgm:pt>
    <dgm:pt modelId="{705A21FC-7546-49B3-986F-81B1E186027D}" type="sibTrans" cxnId="{91485EA7-27DA-4C50-870B-9A5AA9D0A934}">
      <dgm:prSet/>
      <dgm:spPr/>
      <dgm:t>
        <a:bodyPr/>
        <a:lstStyle/>
        <a:p>
          <a:endParaRPr lang="da-DK"/>
        </a:p>
      </dgm:t>
    </dgm:pt>
    <dgm:pt modelId="{7A4CEA26-0487-4CB4-8FD3-BAFA28D560E6}">
      <dgm:prSet phldrT="[Tekst]"/>
      <dgm:spPr/>
      <dgm:t>
        <a:bodyPr/>
        <a:lstStyle/>
        <a:p>
          <a:r>
            <a:rPr lang="da-DK" sz="1100" b="1" i="0" dirty="0"/>
            <a:t>To </a:t>
          </a:r>
          <a:r>
            <a:rPr lang="da-DK" sz="1100" b="1" i="0" dirty="0" err="1"/>
            <a:t>Consolidate</a:t>
          </a:r>
          <a:r>
            <a:rPr lang="da-DK" sz="1100" b="1" i="0" dirty="0"/>
            <a:t> </a:t>
          </a:r>
          <a:r>
            <a:rPr lang="da-DK" sz="1100" b="0" i="0" dirty="0"/>
            <a:t>(</a:t>
          </a:r>
          <a:r>
            <a:rPr lang="en-US" sz="1100" b="0" i="0" dirty="0"/>
            <a:t>Overcoming Segregation, Social Stability, Sharing resources and opportunities)</a:t>
          </a:r>
          <a:endParaRPr lang="da-DK" sz="1100" b="0" i="0" dirty="0"/>
        </a:p>
      </dgm:t>
    </dgm:pt>
    <dgm:pt modelId="{20202D75-5FCC-4556-ADF3-63F7DA9669A1}" type="parTrans" cxnId="{C609DD3A-3774-4AAD-8243-37075A94BE3B}">
      <dgm:prSet/>
      <dgm:spPr/>
      <dgm:t>
        <a:bodyPr/>
        <a:lstStyle/>
        <a:p>
          <a:endParaRPr lang="da-DK"/>
        </a:p>
      </dgm:t>
    </dgm:pt>
    <dgm:pt modelId="{D7E9F91D-02AF-4B0C-9EEA-D7CE002BEA68}" type="sibTrans" cxnId="{C609DD3A-3774-4AAD-8243-37075A94BE3B}">
      <dgm:prSet/>
      <dgm:spPr/>
      <dgm:t>
        <a:bodyPr/>
        <a:lstStyle/>
        <a:p>
          <a:endParaRPr lang="da-DK"/>
        </a:p>
      </dgm:t>
    </dgm:pt>
    <dgm:pt modelId="{8A4D1736-5475-4AA8-9043-B8463050EDFB}">
      <dgm:prSet phldrT="[Tekst]"/>
      <dgm:spPr/>
      <dgm:t>
        <a:bodyPr/>
        <a:lstStyle/>
        <a:p>
          <a:r>
            <a:rPr lang="da-DK" sz="1100" b="1" i="0" dirty="0"/>
            <a:t>To </a:t>
          </a:r>
          <a:r>
            <a:rPr lang="da-DK" sz="1100" b="1" i="0" dirty="0" err="1"/>
            <a:t>Transform</a:t>
          </a:r>
          <a:r>
            <a:rPr lang="da-DK" sz="1100" b="1" i="0" dirty="0"/>
            <a:t> </a:t>
          </a:r>
          <a:r>
            <a:rPr lang="da-DK" sz="1100" b="0" i="0" dirty="0"/>
            <a:t>(</a:t>
          </a:r>
          <a:r>
            <a:rPr lang="da-DK" sz="1100" b="0" i="0" dirty="0" err="1"/>
            <a:t>Fostering</a:t>
          </a:r>
          <a:r>
            <a:rPr lang="da-DK" sz="1100" b="0" i="0" dirty="0"/>
            <a:t> </a:t>
          </a:r>
          <a:r>
            <a:rPr lang="da-DK" sz="1100" b="0" i="0" dirty="0" err="1"/>
            <a:t>shared</a:t>
          </a:r>
          <a:r>
            <a:rPr lang="da-DK" sz="1100" b="0" i="0" dirty="0"/>
            <a:t> social </a:t>
          </a:r>
          <a:r>
            <a:rPr lang="da-DK" sz="1100" b="0" i="0" dirty="0" err="1"/>
            <a:t>values</a:t>
          </a:r>
          <a:r>
            <a:rPr lang="da-DK" sz="1100" b="0" i="0" dirty="0"/>
            <a:t>, </a:t>
          </a:r>
          <a:r>
            <a:rPr lang="da-DK" sz="1100" b="0" i="0" dirty="0" err="1"/>
            <a:t>societal</a:t>
          </a:r>
          <a:r>
            <a:rPr lang="da-DK" sz="1100" b="0" i="0" dirty="0"/>
            <a:t> </a:t>
          </a:r>
          <a:r>
            <a:rPr lang="da-DK" sz="1100" b="0" i="0" dirty="0" err="1"/>
            <a:t>development</a:t>
          </a:r>
          <a:r>
            <a:rPr lang="da-DK" sz="1100" b="0" i="0" dirty="0"/>
            <a:t> and </a:t>
          </a:r>
          <a:r>
            <a:rPr lang="da-DK" sz="1100" b="0" i="0" dirty="0" err="1"/>
            <a:t>collective</a:t>
          </a:r>
          <a:r>
            <a:rPr lang="da-DK" sz="1100" b="0" i="0" dirty="0"/>
            <a:t> </a:t>
          </a:r>
          <a:r>
            <a:rPr lang="da-DK" sz="1100" b="0" i="0" dirty="0" err="1"/>
            <a:t>growth</a:t>
          </a:r>
          <a:r>
            <a:rPr lang="da-DK" sz="1100" b="0" i="0" dirty="0"/>
            <a:t>, new </a:t>
          </a:r>
          <a:r>
            <a:rPr lang="da-DK" sz="1100" b="0" i="0" dirty="0" err="1"/>
            <a:t>ways</a:t>
          </a:r>
          <a:r>
            <a:rPr lang="da-DK" sz="1100" b="0" i="0" dirty="0"/>
            <a:t> of </a:t>
          </a:r>
          <a:r>
            <a:rPr lang="da-DK" sz="1100" b="0" i="0" dirty="0" err="1"/>
            <a:t>living</a:t>
          </a:r>
          <a:r>
            <a:rPr lang="da-DK" sz="1100" b="0" i="0" dirty="0"/>
            <a:t> </a:t>
          </a:r>
          <a:r>
            <a:rPr lang="da-DK" sz="1100" b="0" i="0" dirty="0" err="1"/>
            <a:t>together</a:t>
          </a:r>
          <a:r>
            <a:rPr lang="da-DK" sz="1100" b="0" i="0" dirty="0"/>
            <a:t>)</a:t>
          </a:r>
        </a:p>
      </dgm:t>
    </dgm:pt>
    <dgm:pt modelId="{D9FB17E1-231B-4A2B-9357-EA6CCED1BAC3}" type="parTrans" cxnId="{EEF6C8FE-7EF4-48D5-B2C0-BCE77C0E1880}">
      <dgm:prSet/>
      <dgm:spPr/>
      <dgm:t>
        <a:bodyPr/>
        <a:lstStyle/>
        <a:p>
          <a:endParaRPr lang="da-DK"/>
        </a:p>
      </dgm:t>
    </dgm:pt>
    <dgm:pt modelId="{0DB401BF-BD2C-406E-8803-C54DD51B2BC4}" type="sibTrans" cxnId="{EEF6C8FE-7EF4-48D5-B2C0-BCE77C0E1880}">
      <dgm:prSet/>
      <dgm:spPr/>
      <dgm:t>
        <a:bodyPr/>
        <a:lstStyle/>
        <a:p>
          <a:endParaRPr lang="da-DK"/>
        </a:p>
      </dgm:t>
    </dgm:pt>
    <dgm:pt modelId="{C74A0F97-8310-4684-9A0E-B408431A015D}">
      <dgm:prSet phldrT="[Tekst]"/>
      <dgm:spPr/>
      <dgm:t>
        <a:bodyPr/>
        <a:lstStyle/>
        <a:p>
          <a:r>
            <a:rPr lang="en-US" sz="1100" b="1" dirty="0"/>
            <a:t>To Close the Loop </a:t>
          </a:r>
          <a:r>
            <a:rPr lang="en-US" sz="1100" dirty="0"/>
            <a:t>(Lifecycle, Waste reduction, Waste transformation)</a:t>
          </a:r>
          <a:endParaRPr lang="da-DK" sz="1100" dirty="0"/>
        </a:p>
      </dgm:t>
    </dgm:pt>
    <dgm:pt modelId="{9E02A706-3603-4551-89E2-FDE51C2C280F}" type="parTrans" cxnId="{D663AF83-DBED-43E8-8D10-80C3059732BB}">
      <dgm:prSet/>
      <dgm:spPr/>
      <dgm:t>
        <a:bodyPr/>
        <a:lstStyle/>
        <a:p>
          <a:endParaRPr lang="da-DK"/>
        </a:p>
      </dgm:t>
    </dgm:pt>
    <dgm:pt modelId="{2BAD6A0D-D6F6-4051-B4EA-C378444573EA}" type="sibTrans" cxnId="{D663AF83-DBED-43E8-8D10-80C3059732BB}">
      <dgm:prSet/>
      <dgm:spPr/>
      <dgm:t>
        <a:bodyPr/>
        <a:lstStyle/>
        <a:p>
          <a:endParaRPr lang="da-DK"/>
        </a:p>
      </dgm:t>
    </dgm:pt>
    <dgm:pt modelId="{2D371538-9D69-41F5-B9B3-F60A3D4300AD}">
      <dgm:prSet phldrT="[Tekst]"/>
      <dgm:spPr/>
      <dgm:t>
        <a:bodyPr/>
        <a:lstStyle/>
        <a:p>
          <a:r>
            <a:rPr lang="en-US" sz="1100" b="1" dirty="0"/>
            <a:t>To Regenerate </a:t>
          </a:r>
          <a:r>
            <a:rPr lang="en-US" sz="1100" dirty="0"/>
            <a:t>(Carbon Storing, Enhancing Biodiversity, Restoration and expansion of natural landscapes, Paradigm Shift and </a:t>
          </a:r>
          <a:r>
            <a:rPr lang="en-US" sz="1100" dirty="0" err="1"/>
            <a:t>behavioural</a:t>
          </a:r>
          <a:r>
            <a:rPr lang="en-US" sz="1100" dirty="0"/>
            <a:t> change)</a:t>
          </a:r>
          <a:endParaRPr lang="da-DK" sz="1100" dirty="0"/>
        </a:p>
      </dgm:t>
    </dgm:pt>
    <dgm:pt modelId="{04FD5ADA-DF8C-4D8F-AAAD-45804AD6A196}" type="parTrans" cxnId="{92B3CA40-B216-4E98-BB2B-7C4513C107C8}">
      <dgm:prSet/>
      <dgm:spPr/>
      <dgm:t>
        <a:bodyPr/>
        <a:lstStyle/>
        <a:p>
          <a:endParaRPr lang="da-DK"/>
        </a:p>
      </dgm:t>
    </dgm:pt>
    <dgm:pt modelId="{76E2E20D-CDBC-40A4-9928-6F3E26ED8B3E}" type="sibTrans" cxnId="{92B3CA40-B216-4E98-BB2B-7C4513C107C8}">
      <dgm:prSet/>
      <dgm:spPr/>
      <dgm:t>
        <a:bodyPr/>
        <a:lstStyle/>
        <a:p>
          <a:endParaRPr lang="da-DK"/>
        </a:p>
      </dgm:t>
    </dgm:pt>
    <dgm:pt modelId="{C3AA5A28-8DB4-44B6-BAA8-2B9AC8BCDCCD}" type="pres">
      <dgm:prSet presAssocID="{1130F2CA-9AF8-4A96-A6CC-86F5ECCEB368}" presName="compositeShape" presStyleCnt="0">
        <dgm:presLayoutVars>
          <dgm:chMax val="7"/>
          <dgm:dir/>
          <dgm:resizeHandles val="exact"/>
        </dgm:presLayoutVars>
      </dgm:prSet>
      <dgm:spPr/>
    </dgm:pt>
    <dgm:pt modelId="{C2ECE4A4-06F7-42FA-948E-AFB3F7F4D7DE}" type="pres">
      <dgm:prSet presAssocID="{95D7B66B-A59D-4CAD-B670-BEEEF4E9673F}" presName="circ1" presStyleLbl="vennNode1" presStyleIdx="0" presStyleCnt="3"/>
      <dgm:spPr/>
    </dgm:pt>
    <dgm:pt modelId="{C370C6BB-0334-4C2C-901B-DD3BE35092A9}" type="pres">
      <dgm:prSet presAssocID="{95D7B66B-A59D-4CAD-B670-BEEEF4E9673F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8FEA1ACF-5E48-4149-B7E0-F7DFE264441A}" type="pres">
      <dgm:prSet presAssocID="{9946E803-B973-476C-8492-D48B5C8AB47E}" presName="circ2" presStyleLbl="vennNode1" presStyleIdx="1" presStyleCnt="3"/>
      <dgm:spPr/>
    </dgm:pt>
    <dgm:pt modelId="{99A862FF-96CA-468D-8825-A98325A35791}" type="pres">
      <dgm:prSet presAssocID="{9946E803-B973-476C-8492-D48B5C8AB47E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5D61BDE0-74E0-4F48-BB6B-29E4E1CBD7EC}" type="pres">
      <dgm:prSet presAssocID="{F322EAD1-A2D8-43CF-A682-8B3C815FD1CC}" presName="circ3" presStyleLbl="vennNode1" presStyleIdx="2" presStyleCnt="3"/>
      <dgm:spPr/>
    </dgm:pt>
    <dgm:pt modelId="{EBEC18F2-611B-4EC1-AEB8-CFDA74FB677E}" type="pres">
      <dgm:prSet presAssocID="{F322EAD1-A2D8-43CF-A682-8B3C815FD1CC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</dgm:pt>
  </dgm:ptLst>
  <dgm:cxnLst>
    <dgm:cxn modelId="{F5F48C07-902C-40C5-AAF7-85896A3C5EE0}" srcId="{F8A6E435-860D-404B-873D-8FF7C4E01D7F}" destId="{87D82A5D-A61B-4FF5-93CC-D76A2F1553F2}" srcOrd="2" destOrd="0" parTransId="{37BD37DE-55E5-40B7-B3D4-B1311FA9227A}" sibTransId="{55D8277E-4109-4F00-BEB7-2EFE547C28E7}"/>
    <dgm:cxn modelId="{E110A718-F6D9-445B-92C6-45A57A52B4E0}" type="presOf" srcId="{C74A0F97-8310-4684-9A0E-B408431A015D}" destId="{C370C6BB-0334-4C2C-901B-DD3BE35092A9}" srcOrd="1" destOrd="3" presId="urn:microsoft.com/office/officeart/2005/8/layout/venn1"/>
    <dgm:cxn modelId="{EE8A131D-9DEC-44F8-A838-D82902896431}" srcId="{37A56D70-92C6-42F7-BF18-42AC4A5E7BE3}" destId="{2003DC3F-E860-4106-9A62-99584932021F}" srcOrd="3" destOrd="0" parTransId="{B41D0F1D-039A-4303-8CC1-01417F274203}" sibTransId="{459643FF-3D4C-4469-9075-FA4835ACD533}"/>
    <dgm:cxn modelId="{2EFFED1F-85B1-48FC-8A85-73B98306404A}" type="presOf" srcId="{8A4D1736-5475-4AA8-9043-B8463050EDFB}" destId="{99A862FF-96CA-468D-8825-A98325A35791}" srcOrd="1" destOrd="4" presId="urn:microsoft.com/office/officeart/2005/8/layout/venn1"/>
    <dgm:cxn modelId="{41C1CF2D-96B1-4F7F-9D51-E2344F14E410}" type="presOf" srcId="{7A4CEA26-0487-4CB4-8FD3-BAFA28D560E6}" destId="{99A862FF-96CA-468D-8825-A98325A35791}" srcOrd="1" destOrd="3" presId="urn:microsoft.com/office/officeart/2005/8/layout/venn1"/>
    <dgm:cxn modelId="{2E252130-D12E-4845-831A-FD016F66E2C7}" srcId="{9946E803-B973-476C-8492-D48B5C8AB47E}" destId="{37A56D70-92C6-42F7-BF18-42AC4A5E7BE3}" srcOrd="0" destOrd="0" parTransId="{90CF76DC-58A2-4A3A-8045-78CA21249794}" sibTransId="{98685857-D771-4201-9697-540B326278A7}"/>
    <dgm:cxn modelId="{86FB0B35-20C2-4FE7-BC0D-3AF0137736B3}" type="presOf" srcId="{2D371538-9D69-41F5-B9B3-F60A3D4300AD}" destId="{C370C6BB-0334-4C2C-901B-DD3BE35092A9}" srcOrd="1" destOrd="4" presId="urn:microsoft.com/office/officeart/2005/8/layout/venn1"/>
    <dgm:cxn modelId="{5B2B8D36-DAEA-4262-8B59-8FCA01326B12}" type="presOf" srcId="{82D3CAA8-9F69-471E-B2EA-D628F8CDED5A}" destId="{EBEC18F2-611B-4EC1-AEB8-CFDA74FB677E}" srcOrd="1" destOrd="2" presId="urn:microsoft.com/office/officeart/2005/8/layout/venn1"/>
    <dgm:cxn modelId="{C609DD3A-3774-4AAD-8243-37075A94BE3B}" srcId="{37A56D70-92C6-42F7-BF18-42AC4A5E7BE3}" destId="{7A4CEA26-0487-4CB4-8FD3-BAFA28D560E6}" srcOrd="1" destOrd="0" parTransId="{20202D75-5FCC-4556-ADF3-63F7DA9669A1}" sibTransId="{D7E9F91D-02AF-4B0C-9EEA-D7CE002BEA68}"/>
    <dgm:cxn modelId="{92B3CA40-B216-4E98-BB2B-7C4513C107C8}" srcId="{62DA80F4-A99A-4080-8F76-0183F2D32DF9}" destId="{2D371538-9D69-41F5-B9B3-F60A3D4300AD}" srcOrd="2" destOrd="0" parTransId="{04FD5ADA-DF8C-4D8F-AAAD-45804AD6A196}" sibTransId="{76E2E20D-CDBC-40A4-9928-6F3E26ED8B3E}"/>
    <dgm:cxn modelId="{55FE415B-3242-4C01-BA1B-313CE9120BDF}" srcId="{1130F2CA-9AF8-4A96-A6CC-86F5ECCEB368}" destId="{F322EAD1-A2D8-43CF-A682-8B3C815FD1CC}" srcOrd="2" destOrd="0" parTransId="{15994849-0B81-4558-B288-40564AFAC2E5}" sibTransId="{CB08CD14-9CEF-4170-A963-14F4FCB9C43F}"/>
    <dgm:cxn modelId="{1F0A8A45-96DE-41CF-82F4-00E2F125A2C0}" type="presOf" srcId="{AC0D4964-9294-474F-B1BD-5D953DEF507E}" destId="{8FEA1ACF-5E48-4149-B7E0-F7DFE264441A}" srcOrd="0" destOrd="2" presId="urn:microsoft.com/office/officeart/2005/8/layout/venn1"/>
    <dgm:cxn modelId="{049AA547-684A-426E-857F-F4B275FE2507}" type="presOf" srcId="{8A4D1736-5475-4AA8-9043-B8463050EDFB}" destId="{8FEA1ACF-5E48-4149-B7E0-F7DFE264441A}" srcOrd="0" destOrd="4" presId="urn:microsoft.com/office/officeart/2005/8/layout/venn1"/>
    <dgm:cxn modelId="{27C4F147-CF8A-4239-9CC0-B053CD1A7F77}" srcId="{95D7B66B-A59D-4CAD-B670-BEEEF4E9673F}" destId="{62DA80F4-A99A-4080-8F76-0183F2D32DF9}" srcOrd="0" destOrd="0" parTransId="{5A79555E-D830-4A74-A299-826D9C2EE8A2}" sibTransId="{3FD275EC-346F-4C78-BA3A-33F9D0086670}"/>
    <dgm:cxn modelId="{2693C56C-11FE-4847-8C40-16289D97DC6F}" srcId="{F8A6E435-860D-404B-873D-8FF7C4E01D7F}" destId="{82D3CAA8-9F69-471E-B2EA-D628F8CDED5A}" srcOrd="0" destOrd="0" parTransId="{0A2DEA32-B191-4140-9915-5F09A6F7546F}" sibTransId="{91759EED-E34B-44DF-B2A9-B8ECF7916C4E}"/>
    <dgm:cxn modelId="{F1748E72-8C41-45FD-A779-9322D9B35169}" type="presOf" srcId="{1130F2CA-9AF8-4A96-A6CC-86F5ECCEB368}" destId="{C3AA5A28-8DB4-44B6-BAA8-2B9AC8BCDCCD}" srcOrd="0" destOrd="0" presId="urn:microsoft.com/office/officeart/2005/8/layout/venn1"/>
    <dgm:cxn modelId="{9FDA9D73-14EA-4FE1-9124-B48D20F574FE}" srcId="{1130F2CA-9AF8-4A96-A6CC-86F5ECCEB368}" destId="{9946E803-B973-476C-8492-D48B5C8AB47E}" srcOrd="1" destOrd="0" parTransId="{83EEECC8-8304-4E87-9B5D-A9CBEFC3553C}" sibTransId="{11CFE96D-B4B6-427E-AA74-B30ACBB957A9}"/>
    <dgm:cxn modelId="{3CABCE53-08D6-4ACF-8F92-DEFCD486E976}" srcId="{F322EAD1-A2D8-43CF-A682-8B3C815FD1CC}" destId="{F8A6E435-860D-404B-873D-8FF7C4E01D7F}" srcOrd="0" destOrd="0" parTransId="{3A40A437-BCF7-4F36-BE56-26BA54D3D889}" sibTransId="{50BDC763-2F98-420B-8BCD-E32FF7503265}"/>
    <dgm:cxn modelId="{F2DD0B57-DB14-4DAF-AFAA-5BBF698AC329}" type="presOf" srcId="{C74A0F97-8310-4684-9A0E-B408431A015D}" destId="{C2ECE4A4-06F7-42FA-948E-AFB3F7F4D7DE}" srcOrd="0" destOrd="3" presId="urn:microsoft.com/office/officeart/2005/8/layout/venn1"/>
    <dgm:cxn modelId="{74D07B5A-F2BB-4980-A748-1043F5161EE9}" type="presOf" srcId="{95D7B66B-A59D-4CAD-B670-BEEEF4E9673F}" destId="{C2ECE4A4-06F7-42FA-948E-AFB3F7F4D7DE}" srcOrd="0" destOrd="0" presId="urn:microsoft.com/office/officeart/2005/8/layout/venn1"/>
    <dgm:cxn modelId="{A0E8F67B-3E50-4B73-872D-20DCB64B2924}" type="presOf" srcId="{F322EAD1-A2D8-43CF-A682-8B3C815FD1CC}" destId="{EBEC18F2-611B-4EC1-AEB8-CFDA74FB677E}" srcOrd="1" destOrd="0" presId="urn:microsoft.com/office/officeart/2005/8/layout/venn1"/>
    <dgm:cxn modelId="{F8F51D7E-42AC-47FD-938F-184A4BDC8EFE}" type="presOf" srcId="{9946E803-B973-476C-8492-D48B5C8AB47E}" destId="{8FEA1ACF-5E48-4149-B7E0-F7DFE264441A}" srcOrd="0" destOrd="0" presId="urn:microsoft.com/office/officeart/2005/8/layout/venn1"/>
    <dgm:cxn modelId="{D663AF83-DBED-43E8-8D10-80C3059732BB}" srcId="{62DA80F4-A99A-4080-8F76-0183F2D32DF9}" destId="{C74A0F97-8310-4684-9A0E-B408431A015D}" srcOrd="1" destOrd="0" parTransId="{9E02A706-3603-4551-89E2-FDE51C2C280F}" sibTransId="{2BAD6A0D-D6F6-4051-B4EA-C378444573EA}"/>
    <dgm:cxn modelId="{E2DFE987-58FB-4440-825B-BD49017C6519}" type="presOf" srcId="{7A4CEA26-0487-4CB4-8FD3-BAFA28D560E6}" destId="{8FEA1ACF-5E48-4149-B7E0-F7DFE264441A}" srcOrd="0" destOrd="3" presId="urn:microsoft.com/office/officeart/2005/8/layout/venn1"/>
    <dgm:cxn modelId="{2B3FF48F-AC6B-4BC7-AC55-341D65E6998A}" type="presOf" srcId="{37A56D70-92C6-42F7-BF18-42AC4A5E7BE3}" destId="{8FEA1ACF-5E48-4149-B7E0-F7DFE264441A}" srcOrd="0" destOrd="1" presId="urn:microsoft.com/office/officeart/2005/8/layout/venn1"/>
    <dgm:cxn modelId="{476ED39F-CEFF-47CC-B3E2-B630A58FB145}" type="presOf" srcId="{2003DC3F-E860-4106-9A62-99584932021F}" destId="{8FEA1ACF-5E48-4149-B7E0-F7DFE264441A}" srcOrd="0" destOrd="5" presId="urn:microsoft.com/office/officeart/2005/8/layout/venn1"/>
    <dgm:cxn modelId="{A61602A0-3E89-4C44-9F53-4C83F0C9AA02}" srcId="{62DA80F4-A99A-4080-8F76-0183F2D32DF9}" destId="{A2F86504-FC4F-40E1-8D25-5A0757A1839A}" srcOrd="0" destOrd="0" parTransId="{C74F09CC-6F10-43CD-9A70-23116F6C1CEE}" sibTransId="{8E270EC9-7455-4F10-AA25-D99D64258F00}"/>
    <dgm:cxn modelId="{8E203AA0-B426-49DC-8E7E-42136FF6E515}" srcId="{1130F2CA-9AF8-4A96-A6CC-86F5ECCEB368}" destId="{95D7B66B-A59D-4CAD-B670-BEEEF4E9673F}" srcOrd="0" destOrd="0" parTransId="{546AFC04-87BD-46AF-8B74-9A8E9D5835BE}" sibTransId="{1F634CA5-E920-4BEF-B082-6A755F928010}"/>
    <dgm:cxn modelId="{FB9305A2-A3A0-4C97-9BFD-C755BDD55FB1}" type="presOf" srcId="{4024E473-B5C9-4C24-B17E-71F948076E8B}" destId="{5D61BDE0-74E0-4F48-BB6B-29E4E1CBD7EC}" srcOrd="0" destOrd="3" presId="urn:microsoft.com/office/officeart/2005/8/layout/venn1"/>
    <dgm:cxn modelId="{2BEE81A3-5C8C-452F-A637-D4602E0741E1}" type="presOf" srcId="{9946E803-B973-476C-8492-D48B5C8AB47E}" destId="{99A862FF-96CA-468D-8825-A98325A35791}" srcOrd="1" destOrd="0" presId="urn:microsoft.com/office/officeart/2005/8/layout/venn1"/>
    <dgm:cxn modelId="{771002A7-8B74-4BD1-8556-479E19B81C13}" type="presOf" srcId="{2D371538-9D69-41F5-B9B3-F60A3D4300AD}" destId="{C2ECE4A4-06F7-42FA-948E-AFB3F7F4D7DE}" srcOrd="0" destOrd="4" presId="urn:microsoft.com/office/officeart/2005/8/layout/venn1"/>
    <dgm:cxn modelId="{91485EA7-27DA-4C50-870B-9A5AA9D0A934}" srcId="{37A56D70-92C6-42F7-BF18-42AC4A5E7BE3}" destId="{AC0D4964-9294-474F-B1BD-5D953DEF507E}" srcOrd="0" destOrd="0" parTransId="{AC71C32C-A705-4109-B36C-8FA338BD4F48}" sibTransId="{705A21FC-7546-49B3-986F-81B1E186027D}"/>
    <dgm:cxn modelId="{859EE8AC-B018-405A-A7C1-204FC24BCAD4}" type="presOf" srcId="{62DA80F4-A99A-4080-8F76-0183F2D32DF9}" destId="{C2ECE4A4-06F7-42FA-948E-AFB3F7F4D7DE}" srcOrd="0" destOrd="1" presId="urn:microsoft.com/office/officeart/2005/8/layout/venn1"/>
    <dgm:cxn modelId="{67FA16AF-535B-477B-9607-EE88E69F33B3}" type="presOf" srcId="{87D82A5D-A61B-4FF5-93CC-D76A2F1553F2}" destId="{EBEC18F2-611B-4EC1-AEB8-CFDA74FB677E}" srcOrd="1" destOrd="4" presId="urn:microsoft.com/office/officeart/2005/8/layout/venn1"/>
    <dgm:cxn modelId="{1F33D1BD-83A1-419D-B774-A5B5B24B1158}" type="presOf" srcId="{F8A6E435-860D-404B-873D-8FF7C4E01D7F}" destId="{EBEC18F2-611B-4EC1-AEB8-CFDA74FB677E}" srcOrd="1" destOrd="1" presId="urn:microsoft.com/office/officeart/2005/8/layout/venn1"/>
    <dgm:cxn modelId="{E95307C0-F2EA-433E-BFE2-340AF85ACA1C}" type="presOf" srcId="{87D82A5D-A61B-4FF5-93CC-D76A2F1553F2}" destId="{5D61BDE0-74E0-4F48-BB6B-29E4E1CBD7EC}" srcOrd="0" destOrd="4" presId="urn:microsoft.com/office/officeart/2005/8/layout/venn1"/>
    <dgm:cxn modelId="{9ACC96C0-3C4C-4E15-8645-E493345EC7D6}" type="presOf" srcId="{A2F86504-FC4F-40E1-8D25-5A0757A1839A}" destId="{C2ECE4A4-06F7-42FA-948E-AFB3F7F4D7DE}" srcOrd="0" destOrd="2" presId="urn:microsoft.com/office/officeart/2005/8/layout/venn1"/>
    <dgm:cxn modelId="{48D724C2-1B94-4BA7-B0C6-152101B0B538}" srcId="{F8A6E435-860D-404B-873D-8FF7C4E01D7F}" destId="{4024E473-B5C9-4C24-B17E-71F948076E8B}" srcOrd="1" destOrd="0" parTransId="{C896B221-C3E2-4759-852B-2F7B205558D8}" sibTransId="{C465CED1-4AC0-48F8-A0D1-57405F7AF51D}"/>
    <dgm:cxn modelId="{1C4DDCC5-CB34-4766-8938-D5DBEE19E803}" type="presOf" srcId="{2003DC3F-E860-4106-9A62-99584932021F}" destId="{99A862FF-96CA-468D-8825-A98325A35791}" srcOrd="1" destOrd="5" presId="urn:microsoft.com/office/officeart/2005/8/layout/venn1"/>
    <dgm:cxn modelId="{80B732C7-8135-41D3-B4A9-0E78EB49D534}" type="presOf" srcId="{AC0D4964-9294-474F-B1BD-5D953DEF507E}" destId="{99A862FF-96CA-468D-8825-A98325A35791}" srcOrd="1" destOrd="2" presId="urn:microsoft.com/office/officeart/2005/8/layout/venn1"/>
    <dgm:cxn modelId="{EFE0A8CD-7B8C-4393-B5DC-529EA4E178AF}" type="presOf" srcId="{F322EAD1-A2D8-43CF-A682-8B3C815FD1CC}" destId="{5D61BDE0-74E0-4F48-BB6B-29E4E1CBD7EC}" srcOrd="0" destOrd="0" presId="urn:microsoft.com/office/officeart/2005/8/layout/venn1"/>
    <dgm:cxn modelId="{D3BCF0DA-7E3D-43ED-898B-581CF389AC85}" type="presOf" srcId="{A2F86504-FC4F-40E1-8D25-5A0757A1839A}" destId="{C370C6BB-0334-4C2C-901B-DD3BE35092A9}" srcOrd="1" destOrd="2" presId="urn:microsoft.com/office/officeart/2005/8/layout/venn1"/>
    <dgm:cxn modelId="{0EA897DB-2EEA-4A37-9BDF-C6F03616C0E3}" type="presOf" srcId="{4024E473-B5C9-4C24-B17E-71F948076E8B}" destId="{EBEC18F2-611B-4EC1-AEB8-CFDA74FB677E}" srcOrd="1" destOrd="3" presId="urn:microsoft.com/office/officeart/2005/8/layout/venn1"/>
    <dgm:cxn modelId="{B04DC6DE-4EFF-41A6-A517-A8D8EB6A5B0B}" type="presOf" srcId="{62DA80F4-A99A-4080-8F76-0183F2D32DF9}" destId="{C370C6BB-0334-4C2C-901B-DD3BE35092A9}" srcOrd="1" destOrd="1" presId="urn:microsoft.com/office/officeart/2005/8/layout/venn1"/>
    <dgm:cxn modelId="{D2690EE4-A38F-455D-8C4A-6B439B3C9C42}" type="presOf" srcId="{37A56D70-92C6-42F7-BF18-42AC4A5E7BE3}" destId="{99A862FF-96CA-468D-8825-A98325A35791}" srcOrd="1" destOrd="1" presId="urn:microsoft.com/office/officeart/2005/8/layout/venn1"/>
    <dgm:cxn modelId="{71E6BEF2-4D4F-46F0-9B37-DB964BEF7DB6}" type="presOf" srcId="{95D7B66B-A59D-4CAD-B670-BEEEF4E9673F}" destId="{C370C6BB-0334-4C2C-901B-DD3BE35092A9}" srcOrd="1" destOrd="0" presId="urn:microsoft.com/office/officeart/2005/8/layout/venn1"/>
    <dgm:cxn modelId="{32F596F5-E353-48BC-870D-91DF37CA0B99}" type="presOf" srcId="{F8A6E435-860D-404B-873D-8FF7C4E01D7F}" destId="{5D61BDE0-74E0-4F48-BB6B-29E4E1CBD7EC}" srcOrd="0" destOrd="1" presId="urn:microsoft.com/office/officeart/2005/8/layout/venn1"/>
    <dgm:cxn modelId="{D9A416F6-A9B9-493C-BBCE-906FE276CBBC}" type="presOf" srcId="{82D3CAA8-9F69-471E-B2EA-D628F8CDED5A}" destId="{5D61BDE0-74E0-4F48-BB6B-29E4E1CBD7EC}" srcOrd="0" destOrd="2" presId="urn:microsoft.com/office/officeart/2005/8/layout/venn1"/>
    <dgm:cxn modelId="{EEF6C8FE-7EF4-48D5-B2C0-BCE77C0E1880}" srcId="{37A56D70-92C6-42F7-BF18-42AC4A5E7BE3}" destId="{8A4D1736-5475-4AA8-9043-B8463050EDFB}" srcOrd="2" destOrd="0" parTransId="{D9FB17E1-231B-4A2B-9357-EA6CCED1BAC3}" sibTransId="{0DB401BF-BD2C-406E-8803-C54DD51B2BC4}"/>
    <dgm:cxn modelId="{077953B2-CF32-4ECE-A461-F0A63B678C71}" type="presParOf" srcId="{C3AA5A28-8DB4-44B6-BAA8-2B9AC8BCDCCD}" destId="{C2ECE4A4-06F7-42FA-948E-AFB3F7F4D7DE}" srcOrd="0" destOrd="0" presId="urn:microsoft.com/office/officeart/2005/8/layout/venn1"/>
    <dgm:cxn modelId="{A13DA2B6-83FC-42AA-BAF3-CB32A87C9153}" type="presParOf" srcId="{C3AA5A28-8DB4-44B6-BAA8-2B9AC8BCDCCD}" destId="{C370C6BB-0334-4C2C-901B-DD3BE35092A9}" srcOrd="1" destOrd="0" presId="urn:microsoft.com/office/officeart/2005/8/layout/venn1"/>
    <dgm:cxn modelId="{CF0BC0FF-FDB9-4362-9A5D-D180DAE895B0}" type="presParOf" srcId="{C3AA5A28-8DB4-44B6-BAA8-2B9AC8BCDCCD}" destId="{8FEA1ACF-5E48-4149-B7E0-F7DFE264441A}" srcOrd="2" destOrd="0" presId="urn:microsoft.com/office/officeart/2005/8/layout/venn1"/>
    <dgm:cxn modelId="{0C74D8DC-8609-479F-A285-9C6CE90117D1}" type="presParOf" srcId="{C3AA5A28-8DB4-44B6-BAA8-2B9AC8BCDCCD}" destId="{99A862FF-96CA-468D-8825-A98325A35791}" srcOrd="3" destOrd="0" presId="urn:microsoft.com/office/officeart/2005/8/layout/venn1"/>
    <dgm:cxn modelId="{082C1BA9-5E3B-4861-8330-94DD090DC40B}" type="presParOf" srcId="{C3AA5A28-8DB4-44B6-BAA8-2B9AC8BCDCCD}" destId="{5D61BDE0-74E0-4F48-BB6B-29E4E1CBD7EC}" srcOrd="4" destOrd="0" presId="urn:microsoft.com/office/officeart/2005/8/layout/venn1"/>
    <dgm:cxn modelId="{ACF31DF1-1FE6-47E0-A125-1872562A948C}" type="presParOf" srcId="{C3AA5A28-8DB4-44B6-BAA8-2B9AC8BCDCCD}" destId="{EBEC18F2-611B-4EC1-AEB8-CFDA74FB677E}" srcOrd="5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130F2CA-9AF8-4A96-A6CC-86F5ECCEB368}" type="doc">
      <dgm:prSet loTypeId="urn:microsoft.com/office/officeart/2005/8/layout/venn1" loCatId="relationship" qsTypeId="urn:microsoft.com/office/officeart/2005/8/quickstyle/3d1" qsCatId="3D" csTypeId="urn:microsoft.com/office/officeart/2005/8/colors/accent3_2" csCatId="accent3" phldr="1"/>
      <dgm:spPr/>
    </dgm:pt>
    <dgm:pt modelId="{95D7B66B-A59D-4CAD-B670-BEEEF4E9673F}">
      <dgm:prSet phldrT="[Tekst]" custT="1"/>
      <dgm:spPr/>
      <dgm:t>
        <a:bodyPr/>
        <a:lstStyle/>
        <a:p>
          <a:r>
            <a:rPr lang="da-DK" sz="1800" b="1" dirty="0" err="1"/>
            <a:t>Sustainable</a:t>
          </a:r>
          <a:endParaRPr lang="da-DK" sz="1400" b="1" dirty="0"/>
        </a:p>
      </dgm:t>
    </dgm:pt>
    <dgm:pt modelId="{546AFC04-87BD-46AF-8B74-9A8E9D5835BE}" type="parTrans" cxnId="{8E203AA0-B426-49DC-8E7E-42136FF6E515}">
      <dgm:prSet/>
      <dgm:spPr/>
      <dgm:t>
        <a:bodyPr/>
        <a:lstStyle/>
        <a:p>
          <a:endParaRPr lang="da-DK"/>
        </a:p>
      </dgm:t>
    </dgm:pt>
    <dgm:pt modelId="{1F634CA5-E920-4BEF-B082-6A755F928010}" type="sibTrans" cxnId="{8E203AA0-B426-49DC-8E7E-42136FF6E515}">
      <dgm:prSet/>
      <dgm:spPr/>
      <dgm:t>
        <a:bodyPr/>
        <a:lstStyle/>
        <a:p>
          <a:endParaRPr lang="da-DK"/>
        </a:p>
      </dgm:t>
    </dgm:pt>
    <dgm:pt modelId="{9946E803-B973-476C-8492-D48B5C8AB47E}">
      <dgm:prSet phldrT="[Tekst]" custT="1"/>
      <dgm:spPr/>
      <dgm:t>
        <a:bodyPr/>
        <a:lstStyle/>
        <a:p>
          <a:r>
            <a:rPr lang="da-DK" sz="1800" b="1" dirty="0" err="1"/>
            <a:t>Together</a:t>
          </a:r>
          <a:endParaRPr lang="da-DK" sz="1400" b="1" dirty="0"/>
        </a:p>
      </dgm:t>
    </dgm:pt>
    <dgm:pt modelId="{83EEECC8-8304-4E87-9B5D-A9CBEFC3553C}" type="parTrans" cxnId="{9FDA9D73-14EA-4FE1-9124-B48D20F574FE}">
      <dgm:prSet/>
      <dgm:spPr/>
      <dgm:t>
        <a:bodyPr/>
        <a:lstStyle/>
        <a:p>
          <a:endParaRPr lang="da-DK"/>
        </a:p>
      </dgm:t>
    </dgm:pt>
    <dgm:pt modelId="{11CFE96D-B4B6-427E-AA74-B30ACBB957A9}" type="sibTrans" cxnId="{9FDA9D73-14EA-4FE1-9124-B48D20F574FE}">
      <dgm:prSet/>
      <dgm:spPr/>
      <dgm:t>
        <a:bodyPr/>
        <a:lstStyle/>
        <a:p>
          <a:endParaRPr lang="da-DK"/>
        </a:p>
      </dgm:t>
    </dgm:pt>
    <dgm:pt modelId="{37A56D70-92C6-42F7-BF18-42AC4A5E7BE3}">
      <dgm:prSet phldrT="[Tekst]"/>
      <dgm:spPr/>
      <dgm:t>
        <a:bodyPr/>
        <a:lstStyle/>
        <a:p>
          <a:r>
            <a:rPr lang="da-DK" sz="1100" i="1" u="sng" dirty="0"/>
            <a:t>Ambition:</a:t>
          </a:r>
          <a:endParaRPr lang="da-DK" sz="1100" b="0" i="0" u="sng" dirty="0"/>
        </a:p>
      </dgm:t>
    </dgm:pt>
    <dgm:pt modelId="{90CF76DC-58A2-4A3A-8045-78CA21249794}" type="parTrans" cxnId="{2E252130-D12E-4845-831A-FD016F66E2C7}">
      <dgm:prSet/>
      <dgm:spPr/>
      <dgm:t>
        <a:bodyPr/>
        <a:lstStyle/>
        <a:p>
          <a:endParaRPr lang="da-DK"/>
        </a:p>
      </dgm:t>
    </dgm:pt>
    <dgm:pt modelId="{98685857-D771-4201-9697-540B326278A7}" type="sibTrans" cxnId="{2E252130-D12E-4845-831A-FD016F66E2C7}">
      <dgm:prSet/>
      <dgm:spPr/>
      <dgm:t>
        <a:bodyPr/>
        <a:lstStyle/>
        <a:p>
          <a:endParaRPr lang="da-DK"/>
        </a:p>
      </dgm:t>
    </dgm:pt>
    <dgm:pt modelId="{A2F86504-FC4F-40E1-8D25-5A0757A1839A}">
      <dgm:prSet phldrT="[Tekst]"/>
      <dgm:spPr/>
      <dgm:t>
        <a:bodyPr/>
        <a:lstStyle/>
        <a:p>
          <a:r>
            <a:rPr lang="da-DK" sz="1100" b="1" dirty="0"/>
            <a:t>To </a:t>
          </a:r>
          <a:r>
            <a:rPr lang="da-DK" sz="1100" b="1" dirty="0" err="1"/>
            <a:t>Repurpose</a:t>
          </a:r>
          <a:r>
            <a:rPr lang="da-DK" sz="1100" b="1" dirty="0"/>
            <a:t> </a:t>
          </a:r>
          <a:r>
            <a:rPr lang="da-DK" sz="1100" dirty="0"/>
            <a:t>(</a:t>
          </a:r>
          <a:r>
            <a:rPr lang="da-DK" sz="1100" dirty="0" err="1"/>
            <a:t>Preservation</a:t>
          </a:r>
          <a:r>
            <a:rPr lang="da-DK" sz="1100" dirty="0"/>
            <a:t>, </a:t>
          </a:r>
          <a:r>
            <a:rPr lang="da-DK" sz="1100" dirty="0" err="1"/>
            <a:t>repair</a:t>
          </a:r>
          <a:r>
            <a:rPr lang="da-DK" sz="1100" dirty="0"/>
            <a:t> re-</a:t>
          </a:r>
          <a:r>
            <a:rPr lang="da-DK" sz="1100" dirty="0" err="1"/>
            <a:t>use</a:t>
          </a:r>
          <a:r>
            <a:rPr lang="da-DK" sz="1100" dirty="0"/>
            <a:t> </a:t>
          </a:r>
          <a:r>
            <a:rPr lang="da-DK" sz="1100" dirty="0" err="1"/>
            <a:t>reduce</a:t>
          </a:r>
          <a:r>
            <a:rPr lang="da-DK" sz="1100" dirty="0"/>
            <a:t>, </a:t>
          </a:r>
          <a:r>
            <a:rPr lang="da-DK" sz="1100" dirty="0" err="1"/>
            <a:t>change</a:t>
          </a:r>
          <a:r>
            <a:rPr lang="da-DK" sz="1100" dirty="0"/>
            <a:t> </a:t>
          </a:r>
          <a:r>
            <a:rPr lang="da-DK" sz="1100" dirty="0" err="1"/>
            <a:t>upgrade</a:t>
          </a:r>
          <a:r>
            <a:rPr lang="da-DK" sz="1100" dirty="0"/>
            <a:t>)</a:t>
          </a:r>
        </a:p>
      </dgm:t>
    </dgm:pt>
    <dgm:pt modelId="{C74F09CC-6F10-43CD-9A70-23116F6C1CEE}" type="parTrans" cxnId="{A61602A0-3E89-4C44-9F53-4C83F0C9AA02}">
      <dgm:prSet/>
      <dgm:spPr/>
      <dgm:t>
        <a:bodyPr/>
        <a:lstStyle/>
        <a:p>
          <a:endParaRPr lang="da-DK"/>
        </a:p>
      </dgm:t>
    </dgm:pt>
    <dgm:pt modelId="{8E270EC9-7455-4F10-AA25-D99D64258F00}" type="sibTrans" cxnId="{A61602A0-3E89-4C44-9F53-4C83F0C9AA02}">
      <dgm:prSet/>
      <dgm:spPr/>
      <dgm:t>
        <a:bodyPr/>
        <a:lstStyle/>
        <a:p>
          <a:endParaRPr lang="da-DK"/>
        </a:p>
      </dgm:t>
    </dgm:pt>
    <dgm:pt modelId="{62DA80F4-A99A-4080-8F76-0183F2D32DF9}">
      <dgm:prSet phldrT="[Tekst]"/>
      <dgm:spPr/>
      <dgm:t>
        <a:bodyPr/>
        <a:lstStyle/>
        <a:p>
          <a:r>
            <a:rPr lang="da-DK" sz="1100" i="1" u="sng" dirty="0"/>
            <a:t>Ambition:</a:t>
          </a:r>
        </a:p>
      </dgm:t>
    </dgm:pt>
    <dgm:pt modelId="{5A79555E-D830-4A74-A299-826D9C2EE8A2}" type="parTrans" cxnId="{27C4F147-CF8A-4239-9CC0-B053CD1A7F77}">
      <dgm:prSet/>
      <dgm:spPr/>
      <dgm:t>
        <a:bodyPr/>
        <a:lstStyle/>
        <a:p>
          <a:endParaRPr lang="da-DK"/>
        </a:p>
      </dgm:t>
    </dgm:pt>
    <dgm:pt modelId="{3FD275EC-346F-4C78-BA3A-33F9D0086670}" type="sibTrans" cxnId="{27C4F147-CF8A-4239-9CC0-B053CD1A7F77}">
      <dgm:prSet/>
      <dgm:spPr/>
      <dgm:t>
        <a:bodyPr/>
        <a:lstStyle/>
        <a:p>
          <a:endParaRPr lang="da-DK"/>
        </a:p>
      </dgm:t>
    </dgm:pt>
    <dgm:pt modelId="{F322EAD1-A2D8-43CF-A682-8B3C815FD1CC}">
      <dgm:prSet phldrT="[Tekst]" custT="1"/>
      <dgm:spPr/>
      <dgm:t>
        <a:bodyPr/>
        <a:lstStyle/>
        <a:p>
          <a:r>
            <a:rPr lang="da-DK" sz="1800" b="1"/>
            <a:t>Beautiful</a:t>
          </a:r>
          <a:endParaRPr lang="da-DK" sz="1600" b="1" dirty="0"/>
        </a:p>
      </dgm:t>
    </dgm:pt>
    <dgm:pt modelId="{15994849-0B81-4558-B288-40564AFAC2E5}" type="parTrans" cxnId="{55FE415B-3242-4C01-BA1B-313CE9120BDF}">
      <dgm:prSet/>
      <dgm:spPr/>
      <dgm:t>
        <a:bodyPr/>
        <a:lstStyle/>
        <a:p>
          <a:endParaRPr lang="da-DK"/>
        </a:p>
      </dgm:t>
    </dgm:pt>
    <dgm:pt modelId="{CB08CD14-9CEF-4170-A963-14F4FCB9C43F}" type="sibTrans" cxnId="{55FE415B-3242-4C01-BA1B-313CE9120BDF}">
      <dgm:prSet/>
      <dgm:spPr/>
      <dgm:t>
        <a:bodyPr/>
        <a:lstStyle/>
        <a:p>
          <a:endParaRPr lang="da-DK"/>
        </a:p>
      </dgm:t>
    </dgm:pt>
    <dgm:pt modelId="{2003DC3F-E860-4106-9A62-99584932021F}">
      <dgm:prSet phldrT="[Tekst]"/>
      <dgm:spPr/>
      <dgm:t>
        <a:bodyPr/>
        <a:lstStyle/>
        <a:p>
          <a:endParaRPr lang="da-DK" sz="1100" dirty="0"/>
        </a:p>
      </dgm:t>
    </dgm:pt>
    <dgm:pt modelId="{B41D0F1D-039A-4303-8CC1-01417F274203}" type="parTrans" cxnId="{EE8A131D-9DEC-44F8-A838-D82902896431}">
      <dgm:prSet/>
      <dgm:spPr/>
      <dgm:t>
        <a:bodyPr/>
        <a:lstStyle/>
        <a:p>
          <a:endParaRPr lang="da-DK"/>
        </a:p>
      </dgm:t>
    </dgm:pt>
    <dgm:pt modelId="{459643FF-3D4C-4469-9075-FA4835ACD533}" type="sibTrans" cxnId="{EE8A131D-9DEC-44F8-A838-D82902896431}">
      <dgm:prSet/>
      <dgm:spPr/>
      <dgm:t>
        <a:bodyPr/>
        <a:lstStyle/>
        <a:p>
          <a:endParaRPr lang="da-DK"/>
        </a:p>
      </dgm:t>
    </dgm:pt>
    <dgm:pt modelId="{82D3CAA8-9F69-471E-B2EA-D628F8CDED5A}">
      <dgm:prSet phldrT="[Tekst]"/>
      <dgm:spPr/>
      <dgm:t>
        <a:bodyPr/>
        <a:lstStyle/>
        <a:p>
          <a:r>
            <a:rPr lang="da-DK" sz="1200" b="1" i="0" dirty="0"/>
            <a:t>To </a:t>
          </a:r>
          <a:r>
            <a:rPr lang="da-DK" sz="1200" b="1" i="0" dirty="0" err="1"/>
            <a:t>activate</a:t>
          </a:r>
          <a:r>
            <a:rPr lang="da-DK" sz="1200" b="1" i="0" dirty="0"/>
            <a:t> </a:t>
          </a:r>
          <a:r>
            <a:rPr lang="da-DK" sz="1200" i="0" dirty="0"/>
            <a:t>(</a:t>
          </a:r>
          <a:r>
            <a:rPr lang="da-DK" sz="1200" i="0" dirty="0" err="1"/>
            <a:t>Context</a:t>
          </a:r>
          <a:r>
            <a:rPr lang="da-DK" sz="1200" i="0" dirty="0"/>
            <a:t> re-</a:t>
          </a:r>
          <a:r>
            <a:rPr lang="da-DK" sz="1200" i="0" dirty="0" err="1"/>
            <a:t>activate</a:t>
          </a:r>
          <a:r>
            <a:rPr lang="da-DK" sz="1200" i="0" dirty="0"/>
            <a:t>, </a:t>
          </a:r>
          <a:r>
            <a:rPr lang="da-DK" sz="1200" i="0" dirty="0" err="1"/>
            <a:t>Senses</a:t>
          </a:r>
          <a:r>
            <a:rPr lang="da-DK" sz="1200" i="0" dirty="0"/>
            <a:t> &amp;  emotionel </a:t>
          </a:r>
          <a:r>
            <a:rPr lang="da-DK" sz="1200" i="0" dirty="0" err="1"/>
            <a:t>experience</a:t>
          </a:r>
          <a:r>
            <a:rPr lang="da-DK" sz="1200" i="0" dirty="0"/>
            <a:t> and </a:t>
          </a:r>
          <a:r>
            <a:rPr lang="da-DK" sz="1200" i="0" dirty="0" err="1"/>
            <a:t>Aesthetics</a:t>
          </a:r>
          <a:r>
            <a:rPr lang="da-DK" sz="1200" i="0" dirty="0"/>
            <a:t>)</a:t>
          </a:r>
        </a:p>
      </dgm:t>
    </dgm:pt>
    <dgm:pt modelId="{0A2DEA32-B191-4140-9915-5F09A6F7546F}" type="parTrans" cxnId="{2693C56C-11FE-4847-8C40-16289D97DC6F}">
      <dgm:prSet/>
      <dgm:spPr/>
      <dgm:t>
        <a:bodyPr/>
        <a:lstStyle/>
        <a:p>
          <a:endParaRPr lang="da-DK"/>
        </a:p>
      </dgm:t>
    </dgm:pt>
    <dgm:pt modelId="{91759EED-E34B-44DF-B2A9-B8ECF7916C4E}" type="sibTrans" cxnId="{2693C56C-11FE-4847-8C40-16289D97DC6F}">
      <dgm:prSet/>
      <dgm:spPr/>
      <dgm:t>
        <a:bodyPr/>
        <a:lstStyle/>
        <a:p>
          <a:endParaRPr lang="da-DK"/>
        </a:p>
      </dgm:t>
    </dgm:pt>
    <dgm:pt modelId="{F8A6E435-860D-404B-873D-8FF7C4E01D7F}">
      <dgm:prSet phldrT="[Tekst]"/>
      <dgm:spPr/>
      <dgm:t>
        <a:bodyPr/>
        <a:lstStyle/>
        <a:p>
          <a:r>
            <a:rPr lang="da-DK" sz="1200" i="1" u="sng" dirty="0"/>
            <a:t>Ambition:</a:t>
          </a:r>
        </a:p>
      </dgm:t>
    </dgm:pt>
    <dgm:pt modelId="{3A40A437-BCF7-4F36-BE56-26BA54D3D889}" type="parTrans" cxnId="{3CABCE53-08D6-4ACF-8F92-DEFCD486E976}">
      <dgm:prSet/>
      <dgm:spPr/>
      <dgm:t>
        <a:bodyPr/>
        <a:lstStyle/>
        <a:p>
          <a:endParaRPr lang="da-DK"/>
        </a:p>
      </dgm:t>
    </dgm:pt>
    <dgm:pt modelId="{50BDC763-2F98-420B-8BCD-E32FF7503265}" type="sibTrans" cxnId="{3CABCE53-08D6-4ACF-8F92-DEFCD486E976}">
      <dgm:prSet/>
      <dgm:spPr/>
      <dgm:t>
        <a:bodyPr/>
        <a:lstStyle/>
        <a:p>
          <a:endParaRPr lang="da-DK"/>
        </a:p>
      </dgm:t>
    </dgm:pt>
    <dgm:pt modelId="{4024E473-B5C9-4C24-B17E-71F948076E8B}">
      <dgm:prSet phldrT="[Tekst]"/>
      <dgm:spPr/>
      <dgm:t>
        <a:bodyPr/>
        <a:lstStyle/>
        <a:p>
          <a:r>
            <a:rPr lang="da-DK" sz="1200" b="1" i="0" dirty="0"/>
            <a:t>To Connect</a:t>
          </a:r>
          <a:r>
            <a:rPr lang="da-DK" sz="1200" i="0" dirty="0"/>
            <a:t> (</a:t>
          </a:r>
          <a:r>
            <a:rPr lang="da-DK" sz="1200" i="0" dirty="0" err="1"/>
            <a:t>Collective</a:t>
          </a:r>
          <a:r>
            <a:rPr lang="da-DK" sz="1200" i="0" dirty="0"/>
            <a:t> </a:t>
          </a:r>
          <a:r>
            <a:rPr lang="da-DK" sz="1200" i="0" dirty="0" err="1"/>
            <a:t>experiences</a:t>
          </a:r>
          <a:r>
            <a:rPr lang="da-DK" sz="1200" i="0" dirty="0"/>
            <a:t>, Sense of </a:t>
          </a:r>
          <a:r>
            <a:rPr lang="da-DK" sz="1200" i="0" dirty="0" err="1"/>
            <a:t>belonging</a:t>
          </a:r>
          <a:r>
            <a:rPr lang="da-DK" sz="1200" i="0" dirty="0"/>
            <a:t>)</a:t>
          </a:r>
        </a:p>
      </dgm:t>
    </dgm:pt>
    <dgm:pt modelId="{C896B221-C3E2-4759-852B-2F7B205558D8}" type="parTrans" cxnId="{48D724C2-1B94-4BA7-B0C6-152101B0B538}">
      <dgm:prSet/>
      <dgm:spPr/>
      <dgm:t>
        <a:bodyPr/>
        <a:lstStyle/>
        <a:p>
          <a:endParaRPr lang="da-DK"/>
        </a:p>
      </dgm:t>
    </dgm:pt>
    <dgm:pt modelId="{C465CED1-4AC0-48F8-A0D1-57405F7AF51D}" type="sibTrans" cxnId="{48D724C2-1B94-4BA7-B0C6-152101B0B538}">
      <dgm:prSet/>
      <dgm:spPr/>
      <dgm:t>
        <a:bodyPr/>
        <a:lstStyle/>
        <a:p>
          <a:endParaRPr lang="da-DK"/>
        </a:p>
      </dgm:t>
    </dgm:pt>
    <dgm:pt modelId="{87D82A5D-A61B-4FF5-93CC-D76A2F1553F2}">
      <dgm:prSet phldrT="[Tekst]"/>
      <dgm:spPr/>
      <dgm:t>
        <a:bodyPr/>
        <a:lstStyle/>
        <a:p>
          <a:r>
            <a:rPr lang="en-US" sz="1200" b="1" i="0" noProof="0" dirty="0"/>
            <a:t>To Integrate</a:t>
          </a:r>
          <a:r>
            <a:rPr lang="da-DK" sz="1200" i="0" dirty="0"/>
            <a:t> (Enabling Creation, </a:t>
          </a:r>
          <a:r>
            <a:rPr lang="da-DK" sz="1200" i="0" dirty="0" err="1"/>
            <a:t>Restructuring</a:t>
          </a:r>
          <a:r>
            <a:rPr lang="da-DK" sz="1200" i="0" dirty="0"/>
            <a:t> of </a:t>
          </a:r>
          <a:r>
            <a:rPr lang="da-DK" sz="1200" i="0" dirty="0" err="1"/>
            <a:t>values</a:t>
          </a:r>
          <a:r>
            <a:rPr lang="da-DK" sz="1200" i="0" dirty="0"/>
            <a:t>, Long-lasting </a:t>
          </a:r>
          <a:r>
            <a:rPr lang="da-DK" sz="1200" i="0" dirty="0" err="1"/>
            <a:t>movement</a:t>
          </a:r>
          <a:r>
            <a:rPr lang="da-DK" sz="1200" i="0" dirty="0"/>
            <a:t>)</a:t>
          </a:r>
        </a:p>
      </dgm:t>
    </dgm:pt>
    <dgm:pt modelId="{37BD37DE-55E5-40B7-B3D4-B1311FA9227A}" type="parTrans" cxnId="{F5F48C07-902C-40C5-AAF7-85896A3C5EE0}">
      <dgm:prSet/>
      <dgm:spPr/>
      <dgm:t>
        <a:bodyPr/>
        <a:lstStyle/>
        <a:p>
          <a:endParaRPr lang="da-DK"/>
        </a:p>
      </dgm:t>
    </dgm:pt>
    <dgm:pt modelId="{55D8277E-4109-4F00-BEB7-2EFE547C28E7}" type="sibTrans" cxnId="{F5F48C07-902C-40C5-AAF7-85896A3C5EE0}">
      <dgm:prSet/>
      <dgm:spPr/>
      <dgm:t>
        <a:bodyPr/>
        <a:lstStyle/>
        <a:p>
          <a:endParaRPr lang="da-DK"/>
        </a:p>
      </dgm:t>
    </dgm:pt>
    <dgm:pt modelId="{AC0D4964-9294-474F-B1BD-5D953DEF507E}">
      <dgm:prSet phldrT="[Tekst]"/>
      <dgm:spPr/>
      <dgm:t>
        <a:bodyPr/>
        <a:lstStyle/>
        <a:p>
          <a:r>
            <a:rPr lang="da-DK" sz="1100" b="1" i="0" dirty="0"/>
            <a:t>To </a:t>
          </a:r>
          <a:r>
            <a:rPr lang="da-DK" sz="1100" b="1" i="0" dirty="0" err="1"/>
            <a:t>Include</a:t>
          </a:r>
          <a:r>
            <a:rPr lang="da-DK" sz="1100" b="1" i="0" dirty="0"/>
            <a:t> </a:t>
          </a:r>
          <a:r>
            <a:rPr lang="da-DK" sz="1100" b="0" i="0" dirty="0"/>
            <a:t>(</a:t>
          </a:r>
          <a:r>
            <a:rPr lang="da-DK" sz="1100" b="0" i="0" dirty="0" err="1"/>
            <a:t>Equality</a:t>
          </a:r>
          <a:r>
            <a:rPr lang="da-DK" sz="1100" b="0" i="0" dirty="0"/>
            <a:t>, Accessibility, </a:t>
          </a:r>
          <a:r>
            <a:rPr lang="da-DK" sz="1100" b="0" i="0" dirty="0" err="1"/>
            <a:t>Prioritising</a:t>
          </a:r>
          <a:r>
            <a:rPr lang="da-DK" sz="1100" b="0" i="0" dirty="0"/>
            <a:t> </a:t>
          </a:r>
          <a:r>
            <a:rPr lang="da-DK" sz="1100" b="0" i="0" dirty="0" err="1"/>
            <a:t>disadvantaged</a:t>
          </a:r>
          <a:r>
            <a:rPr lang="da-DK" sz="1100" b="0" i="0" dirty="0"/>
            <a:t> </a:t>
          </a:r>
          <a:r>
            <a:rPr lang="da-DK" sz="1100" b="0" i="0" dirty="0" err="1"/>
            <a:t>people</a:t>
          </a:r>
          <a:r>
            <a:rPr lang="da-DK" sz="1100" b="0" i="0" dirty="0"/>
            <a:t>)</a:t>
          </a:r>
        </a:p>
      </dgm:t>
    </dgm:pt>
    <dgm:pt modelId="{AC71C32C-A705-4109-B36C-8FA338BD4F48}" type="parTrans" cxnId="{91485EA7-27DA-4C50-870B-9A5AA9D0A934}">
      <dgm:prSet/>
      <dgm:spPr/>
      <dgm:t>
        <a:bodyPr/>
        <a:lstStyle/>
        <a:p>
          <a:endParaRPr lang="da-DK"/>
        </a:p>
      </dgm:t>
    </dgm:pt>
    <dgm:pt modelId="{705A21FC-7546-49B3-986F-81B1E186027D}" type="sibTrans" cxnId="{91485EA7-27DA-4C50-870B-9A5AA9D0A934}">
      <dgm:prSet/>
      <dgm:spPr/>
      <dgm:t>
        <a:bodyPr/>
        <a:lstStyle/>
        <a:p>
          <a:endParaRPr lang="da-DK"/>
        </a:p>
      </dgm:t>
    </dgm:pt>
    <dgm:pt modelId="{7A4CEA26-0487-4CB4-8FD3-BAFA28D560E6}">
      <dgm:prSet phldrT="[Tekst]"/>
      <dgm:spPr/>
      <dgm:t>
        <a:bodyPr/>
        <a:lstStyle/>
        <a:p>
          <a:r>
            <a:rPr lang="da-DK" sz="1100" b="1" i="0" dirty="0"/>
            <a:t>To </a:t>
          </a:r>
          <a:r>
            <a:rPr lang="da-DK" sz="1100" b="1" i="0" dirty="0" err="1"/>
            <a:t>Consolidate</a:t>
          </a:r>
          <a:r>
            <a:rPr lang="da-DK" sz="1100" b="1" i="0" dirty="0"/>
            <a:t> </a:t>
          </a:r>
          <a:r>
            <a:rPr lang="da-DK" sz="1100" b="0" i="0" dirty="0"/>
            <a:t>(</a:t>
          </a:r>
          <a:r>
            <a:rPr lang="en-US" sz="1100" b="0" i="0" dirty="0"/>
            <a:t>Overcoming Segregation, Social Stability, Sharing resources and opportunities)</a:t>
          </a:r>
          <a:endParaRPr lang="da-DK" sz="1100" b="0" i="0" dirty="0"/>
        </a:p>
      </dgm:t>
    </dgm:pt>
    <dgm:pt modelId="{20202D75-5FCC-4556-ADF3-63F7DA9669A1}" type="parTrans" cxnId="{C609DD3A-3774-4AAD-8243-37075A94BE3B}">
      <dgm:prSet/>
      <dgm:spPr/>
      <dgm:t>
        <a:bodyPr/>
        <a:lstStyle/>
        <a:p>
          <a:endParaRPr lang="da-DK"/>
        </a:p>
      </dgm:t>
    </dgm:pt>
    <dgm:pt modelId="{D7E9F91D-02AF-4B0C-9EEA-D7CE002BEA68}" type="sibTrans" cxnId="{C609DD3A-3774-4AAD-8243-37075A94BE3B}">
      <dgm:prSet/>
      <dgm:spPr/>
      <dgm:t>
        <a:bodyPr/>
        <a:lstStyle/>
        <a:p>
          <a:endParaRPr lang="da-DK"/>
        </a:p>
      </dgm:t>
    </dgm:pt>
    <dgm:pt modelId="{8A4D1736-5475-4AA8-9043-B8463050EDFB}">
      <dgm:prSet phldrT="[Tekst]"/>
      <dgm:spPr/>
      <dgm:t>
        <a:bodyPr/>
        <a:lstStyle/>
        <a:p>
          <a:r>
            <a:rPr lang="da-DK" sz="1100" b="1" i="0" dirty="0"/>
            <a:t>To </a:t>
          </a:r>
          <a:r>
            <a:rPr lang="da-DK" sz="1100" b="1" i="0" dirty="0" err="1"/>
            <a:t>Transform</a:t>
          </a:r>
          <a:r>
            <a:rPr lang="da-DK" sz="1100" b="1" i="0" dirty="0"/>
            <a:t> </a:t>
          </a:r>
          <a:r>
            <a:rPr lang="da-DK" sz="1100" b="0" i="0" dirty="0"/>
            <a:t>(</a:t>
          </a:r>
          <a:r>
            <a:rPr lang="da-DK" sz="1100" b="0" i="0" dirty="0" err="1"/>
            <a:t>Fostering</a:t>
          </a:r>
          <a:r>
            <a:rPr lang="da-DK" sz="1100" b="0" i="0" dirty="0"/>
            <a:t> </a:t>
          </a:r>
          <a:r>
            <a:rPr lang="da-DK" sz="1100" b="0" i="0" dirty="0" err="1"/>
            <a:t>shared</a:t>
          </a:r>
          <a:r>
            <a:rPr lang="da-DK" sz="1100" b="0" i="0" dirty="0"/>
            <a:t> social </a:t>
          </a:r>
          <a:r>
            <a:rPr lang="da-DK" sz="1100" b="0" i="0" dirty="0" err="1"/>
            <a:t>values</a:t>
          </a:r>
          <a:r>
            <a:rPr lang="da-DK" sz="1100" b="0" i="0" dirty="0"/>
            <a:t>, </a:t>
          </a:r>
          <a:r>
            <a:rPr lang="da-DK" sz="1100" b="0" i="0" dirty="0" err="1"/>
            <a:t>societal</a:t>
          </a:r>
          <a:r>
            <a:rPr lang="da-DK" sz="1100" b="0" i="0" dirty="0"/>
            <a:t> </a:t>
          </a:r>
          <a:r>
            <a:rPr lang="da-DK" sz="1100" b="0" i="0" dirty="0" err="1"/>
            <a:t>development</a:t>
          </a:r>
          <a:r>
            <a:rPr lang="da-DK" sz="1100" b="0" i="0" dirty="0"/>
            <a:t> and </a:t>
          </a:r>
          <a:r>
            <a:rPr lang="da-DK" sz="1100" b="0" i="0" dirty="0" err="1"/>
            <a:t>collective</a:t>
          </a:r>
          <a:r>
            <a:rPr lang="da-DK" sz="1100" b="0" i="0" dirty="0"/>
            <a:t> </a:t>
          </a:r>
          <a:r>
            <a:rPr lang="da-DK" sz="1100" b="0" i="0" dirty="0" err="1"/>
            <a:t>growth</a:t>
          </a:r>
          <a:r>
            <a:rPr lang="da-DK" sz="1100" b="0" i="0" dirty="0"/>
            <a:t>, new </a:t>
          </a:r>
          <a:r>
            <a:rPr lang="da-DK" sz="1100" b="0" i="0" dirty="0" err="1"/>
            <a:t>ways</a:t>
          </a:r>
          <a:r>
            <a:rPr lang="da-DK" sz="1100" b="0" i="0" dirty="0"/>
            <a:t> of </a:t>
          </a:r>
          <a:r>
            <a:rPr lang="da-DK" sz="1100" b="0" i="0" dirty="0" err="1"/>
            <a:t>living</a:t>
          </a:r>
          <a:r>
            <a:rPr lang="da-DK" sz="1100" b="0" i="0" dirty="0"/>
            <a:t> </a:t>
          </a:r>
          <a:r>
            <a:rPr lang="da-DK" sz="1100" b="0" i="0" dirty="0" err="1"/>
            <a:t>together</a:t>
          </a:r>
          <a:r>
            <a:rPr lang="da-DK" sz="1100" b="0" i="0" dirty="0"/>
            <a:t>)</a:t>
          </a:r>
        </a:p>
      </dgm:t>
    </dgm:pt>
    <dgm:pt modelId="{D9FB17E1-231B-4A2B-9357-EA6CCED1BAC3}" type="parTrans" cxnId="{EEF6C8FE-7EF4-48D5-B2C0-BCE77C0E1880}">
      <dgm:prSet/>
      <dgm:spPr/>
      <dgm:t>
        <a:bodyPr/>
        <a:lstStyle/>
        <a:p>
          <a:endParaRPr lang="da-DK"/>
        </a:p>
      </dgm:t>
    </dgm:pt>
    <dgm:pt modelId="{0DB401BF-BD2C-406E-8803-C54DD51B2BC4}" type="sibTrans" cxnId="{EEF6C8FE-7EF4-48D5-B2C0-BCE77C0E1880}">
      <dgm:prSet/>
      <dgm:spPr/>
      <dgm:t>
        <a:bodyPr/>
        <a:lstStyle/>
        <a:p>
          <a:endParaRPr lang="da-DK"/>
        </a:p>
      </dgm:t>
    </dgm:pt>
    <dgm:pt modelId="{C74A0F97-8310-4684-9A0E-B408431A015D}">
      <dgm:prSet phldrT="[Tekst]"/>
      <dgm:spPr/>
      <dgm:t>
        <a:bodyPr/>
        <a:lstStyle/>
        <a:p>
          <a:r>
            <a:rPr lang="en-US" sz="1100" b="1" dirty="0"/>
            <a:t>To Close the Loop </a:t>
          </a:r>
          <a:r>
            <a:rPr lang="en-US" sz="1100" dirty="0"/>
            <a:t>(Lifecycle, Waste reduction, Waste transformation)</a:t>
          </a:r>
          <a:endParaRPr lang="da-DK" sz="1100" dirty="0"/>
        </a:p>
      </dgm:t>
    </dgm:pt>
    <dgm:pt modelId="{9E02A706-3603-4551-89E2-FDE51C2C280F}" type="parTrans" cxnId="{D663AF83-DBED-43E8-8D10-80C3059732BB}">
      <dgm:prSet/>
      <dgm:spPr/>
      <dgm:t>
        <a:bodyPr/>
        <a:lstStyle/>
        <a:p>
          <a:endParaRPr lang="da-DK"/>
        </a:p>
      </dgm:t>
    </dgm:pt>
    <dgm:pt modelId="{2BAD6A0D-D6F6-4051-B4EA-C378444573EA}" type="sibTrans" cxnId="{D663AF83-DBED-43E8-8D10-80C3059732BB}">
      <dgm:prSet/>
      <dgm:spPr/>
      <dgm:t>
        <a:bodyPr/>
        <a:lstStyle/>
        <a:p>
          <a:endParaRPr lang="da-DK"/>
        </a:p>
      </dgm:t>
    </dgm:pt>
    <dgm:pt modelId="{2D371538-9D69-41F5-B9B3-F60A3D4300AD}">
      <dgm:prSet phldrT="[Tekst]"/>
      <dgm:spPr/>
      <dgm:t>
        <a:bodyPr/>
        <a:lstStyle/>
        <a:p>
          <a:r>
            <a:rPr lang="en-US" sz="1100" b="1" dirty="0"/>
            <a:t>To Regenerate </a:t>
          </a:r>
          <a:r>
            <a:rPr lang="en-US" sz="1100" dirty="0"/>
            <a:t>(Carbon Storing, Enhancing Biodiversity, Restoration and expansion of natural landscapes, Paradigm Shift and </a:t>
          </a:r>
          <a:r>
            <a:rPr lang="en-US" sz="1100" dirty="0" err="1"/>
            <a:t>behavioural</a:t>
          </a:r>
          <a:r>
            <a:rPr lang="en-US" sz="1100" dirty="0"/>
            <a:t> change)</a:t>
          </a:r>
          <a:endParaRPr lang="da-DK" sz="1100" dirty="0"/>
        </a:p>
      </dgm:t>
    </dgm:pt>
    <dgm:pt modelId="{04FD5ADA-DF8C-4D8F-AAAD-45804AD6A196}" type="parTrans" cxnId="{92B3CA40-B216-4E98-BB2B-7C4513C107C8}">
      <dgm:prSet/>
      <dgm:spPr/>
      <dgm:t>
        <a:bodyPr/>
        <a:lstStyle/>
        <a:p>
          <a:endParaRPr lang="da-DK"/>
        </a:p>
      </dgm:t>
    </dgm:pt>
    <dgm:pt modelId="{76E2E20D-CDBC-40A4-9928-6F3E26ED8B3E}" type="sibTrans" cxnId="{92B3CA40-B216-4E98-BB2B-7C4513C107C8}">
      <dgm:prSet/>
      <dgm:spPr/>
      <dgm:t>
        <a:bodyPr/>
        <a:lstStyle/>
        <a:p>
          <a:endParaRPr lang="da-DK"/>
        </a:p>
      </dgm:t>
    </dgm:pt>
    <dgm:pt modelId="{C3AA5A28-8DB4-44B6-BAA8-2B9AC8BCDCCD}" type="pres">
      <dgm:prSet presAssocID="{1130F2CA-9AF8-4A96-A6CC-86F5ECCEB368}" presName="compositeShape" presStyleCnt="0">
        <dgm:presLayoutVars>
          <dgm:chMax val="7"/>
          <dgm:dir/>
          <dgm:resizeHandles val="exact"/>
        </dgm:presLayoutVars>
      </dgm:prSet>
      <dgm:spPr/>
    </dgm:pt>
    <dgm:pt modelId="{C2ECE4A4-06F7-42FA-948E-AFB3F7F4D7DE}" type="pres">
      <dgm:prSet presAssocID="{95D7B66B-A59D-4CAD-B670-BEEEF4E9673F}" presName="circ1" presStyleLbl="vennNode1" presStyleIdx="0" presStyleCnt="3"/>
      <dgm:spPr/>
    </dgm:pt>
    <dgm:pt modelId="{C370C6BB-0334-4C2C-901B-DD3BE35092A9}" type="pres">
      <dgm:prSet presAssocID="{95D7B66B-A59D-4CAD-B670-BEEEF4E9673F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8FEA1ACF-5E48-4149-B7E0-F7DFE264441A}" type="pres">
      <dgm:prSet presAssocID="{9946E803-B973-476C-8492-D48B5C8AB47E}" presName="circ2" presStyleLbl="vennNode1" presStyleIdx="1" presStyleCnt="3"/>
      <dgm:spPr/>
    </dgm:pt>
    <dgm:pt modelId="{99A862FF-96CA-468D-8825-A98325A35791}" type="pres">
      <dgm:prSet presAssocID="{9946E803-B973-476C-8492-D48B5C8AB47E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5D61BDE0-74E0-4F48-BB6B-29E4E1CBD7EC}" type="pres">
      <dgm:prSet presAssocID="{F322EAD1-A2D8-43CF-A682-8B3C815FD1CC}" presName="circ3" presStyleLbl="vennNode1" presStyleIdx="2" presStyleCnt="3"/>
      <dgm:spPr/>
    </dgm:pt>
    <dgm:pt modelId="{EBEC18F2-611B-4EC1-AEB8-CFDA74FB677E}" type="pres">
      <dgm:prSet presAssocID="{F322EAD1-A2D8-43CF-A682-8B3C815FD1CC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</dgm:pt>
  </dgm:ptLst>
  <dgm:cxnLst>
    <dgm:cxn modelId="{F5F48C07-902C-40C5-AAF7-85896A3C5EE0}" srcId="{F8A6E435-860D-404B-873D-8FF7C4E01D7F}" destId="{87D82A5D-A61B-4FF5-93CC-D76A2F1553F2}" srcOrd="2" destOrd="0" parTransId="{37BD37DE-55E5-40B7-B3D4-B1311FA9227A}" sibTransId="{55D8277E-4109-4F00-BEB7-2EFE547C28E7}"/>
    <dgm:cxn modelId="{E110A718-F6D9-445B-92C6-45A57A52B4E0}" type="presOf" srcId="{C74A0F97-8310-4684-9A0E-B408431A015D}" destId="{C370C6BB-0334-4C2C-901B-DD3BE35092A9}" srcOrd="1" destOrd="3" presId="urn:microsoft.com/office/officeart/2005/8/layout/venn1"/>
    <dgm:cxn modelId="{EE8A131D-9DEC-44F8-A838-D82902896431}" srcId="{37A56D70-92C6-42F7-BF18-42AC4A5E7BE3}" destId="{2003DC3F-E860-4106-9A62-99584932021F}" srcOrd="3" destOrd="0" parTransId="{B41D0F1D-039A-4303-8CC1-01417F274203}" sibTransId="{459643FF-3D4C-4469-9075-FA4835ACD533}"/>
    <dgm:cxn modelId="{2EFFED1F-85B1-48FC-8A85-73B98306404A}" type="presOf" srcId="{8A4D1736-5475-4AA8-9043-B8463050EDFB}" destId="{99A862FF-96CA-468D-8825-A98325A35791}" srcOrd="1" destOrd="4" presId="urn:microsoft.com/office/officeart/2005/8/layout/venn1"/>
    <dgm:cxn modelId="{41C1CF2D-96B1-4F7F-9D51-E2344F14E410}" type="presOf" srcId="{7A4CEA26-0487-4CB4-8FD3-BAFA28D560E6}" destId="{99A862FF-96CA-468D-8825-A98325A35791}" srcOrd="1" destOrd="3" presId="urn:microsoft.com/office/officeart/2005/8/layout/venn1"/>
    <dgm:cxn modelId="{2E252130-D12E-4845-831A-FD016F66E2C7}" srcId="{9946E803-B973-476C-8492-D48B5C8AB47E}" destId="{37A56D70-92C6-42F7-BF18-42AC4A5E7BE3}" srcOrd="0" destOrd="0" parTransId="{90CF76DC-58A2-4A3A-8045-78CA21249794}" sibTransId="{98685857-D771-4201-9697-540B326278A7}"/>
    <dgm:cxn modelId="{86FB0B35-20C2-4FE7-BC0D-3AF0137736B3}" type="presOf" srcId="{2D371538-9D69-41F5-B9B3-F60A3D4300AD}" destId="{C370C6BB-0334-4C2C-901B-DD3BE35092A9}" srcOrd="1" destOrd="4" presId="urn:microsoft.com/office/officeart/2005/8/layout/venn1"/>
    <dgm:cxn modelId="{5B2B8D36-DAEA-4262-8B59-8FCA01326B12}" type="presOf" srcId="{82D3CAA8-9F69-471E-B2EA-D628F8CDED5A}" destId="{EBEC18F2-611B-4EC1-AEB8-CFDA74FB677E}" srcOrd="1" destOrd="2" presId="urn:microsoft.com/office/officeart/2005/8/layout/venn1"/>
    <dgm:cxn modelId="{C609DD3A-3774-4AAD-8243-37075A94BE3B}" srcId="{37A56D70-92C6-42F7-BF18-42AC4A5E7BE3}" destId="{7A4CEA26-0487-4CB4-8FD3-BAFA28D560E6}" srcOrd="1" destOrd="0" parTransId="{20202D75-5FCC-4556-ADF3-63F7DA9669A1}" sibTransId="{D7E9F91D-02AF-4B0C-9EEA-D7CE002BEA68}"/>
    <dgm:cxn modelId="{92B3CA40-B216-4E98-BB2B-7C4513C107C8}" srcId="{62DA80F4-A99A-4080-8F76-0183F2D32DF9}" destId="{2D371538-9D69-41F5-B9B3-F60A3D4300AD}" srcOrd="2" destOrd="0" parTransId="{04FD5ADA-DF8C-4D8F-AAAD-45804AD6A196}" sibTransId="{76E2E20D-CDBC-40A4-9928-6F3E26ED8B3E}"/>
    <dgm:cxn modelId="{55FE415B-3242-4C01-BA1B-313CE9120BDF}" srcId="{1130F2CA-9AF8-4A96-A6CC-86F5ECCEB368}" destId="{F322EAD1-A2D8-43CF-A682-8B3C815FD1CC}" srcOrd="2" destOrd="0" parTransId="{15994849-0B81-4558-B288-40564AFAC2E5}" sibTransId="{CB08CD14-9CEF-4170-A963-14F4FCB9C43F}"/>
    <dgm:cxn modelId="{1F0A8A45-96DE-41CF-82F4-00E2F125A2C0}" type="presOf" srcId="{AC0D4964-9294-474F-B1BD-5D953DEF507E}" destId="{8FEA1ACF-5E48-4149-B7E0-F7DFE264441A}" srcOrd="0" destOrd="2" presId="urn:microsoft.com/office/officeart/2005/8/layout/venn1"/>
    <dgm:cxn modelId="{049AA547-684A-426E-857F-F4B275FE2507}" type="presOf" srcId="{8A4D1736-5475-4AA8-9043-B8463050EDFB}" destId="{8FEA1ACF-5E48-4149-B7E0-F7DFE264441A}" srcOrd="0" destOrd="4" presId="urn:microsoft.com/office/officeart/2005/8/layout/venn1"/>
    <dgm:cxn modelId="{27C4F147-CF8A-4239-9CC0-B053CD1A7F77}" srcId="{95D7B66B-A59D-4CAD-B670-BEEEF4E9673F}" destId="{62DA80F4-A99A-4080-8F76-0183F2D32DF9}" srcOrd="0" destOrd="0" parTransId="{5A79555E-D830-4A74-A299-826D9C2EE8A2}" sibTransId="{3FD275EC-346F-4C78-BA3A-33F9D0086670}"/>
    <dgm:cxn modelId="{2693C56C-11FE-4847-8C40-16289D97DC6F}" srcId="{F8A6E435-860D-404B-873D-8FF7C4E01D7F}" destId="{82D3CAA8-9F69-471E-B2EA-D628F8CDED5A}" srcOrd="0" destOrd="0" parTransId="{0A2DEA32-B191-4140-9915-5F09A6F7546F}" sibTransId="{91759EED-E34B-44DF-B2A9-B8ECF7916C4E}"/>
    <dgm:cxn modelId="{F1748E72-8C41-45FD-A779-9322D9B35169}" type="presOf" srcId="{1130F2CA-9AF8-4A96-A6CC-86F5ECCEB368}" destId="{C3AA5A28-8DB4-44B6-BAA8-2B9AC8BCDCCD}" srcOrd="0" destOrd="0" presId="urn:microsoft.com/office/officeart/2005/8/layout/venn1"/>
    <dgm:cxn modelId="{9FDA9D73-14EA-4FE1-9124-B48D20F574FE}" srcId="{1130F2CA-9AF8-4A96-A6CC-86F5ECCEB368}" destId="{9946E803-B973-476C-8492-D48B5C8AB47E}" srcOrd="1" destOrd="0" parTransId="{83EEECC8-8304-4E87-9B5D-A9CBEFC3553C}" sibTransId="{11CFE96D-B4B6-427E-AA74-B30ACBB957A9}"/>
    <dgm:cxn modelId="{3CABCE53-08D6-4ACF-8F92-DEFCD486E976}" srcId="{F322EAD1-A2D8-43CF-A682-8B3C815FD1CC}" destId="{F8A6E435-860D-404B-873D-8FF7C4E01D7F}" srcOrd="0" destOrd="0" parTransId="{3A40A437-BCF7-4F36-BE56-26BA54D3D889}" sibTransId="{50BDC763-2F98-420B-8BCD-E32FF7503265}"/>
    <dgm:cxn modelId="{F2DD0B57-DB14-4DAF-AFAA-5BBF698AC329}" type="presOf" srcId="{C74A0F97-8310-4684-9A0E-B408431A015D}" destId="{C2ECE4A4-06F7-42FA-948E-AFB3F7F4D7DE}" srcOrd="0" destOrd="3" presId="urn:microsoft.com/office/officeart/2005/8/layout/venn1"/>
    <dgm:cxn modelId="{74D07B5A-F2BB-4980-A748-1043F5161EE9}" type="presOf" srcId="{95D7B66B-A59D-4CAD-B670-BEEEF4E9673F}" destId="{C2ECE4A4-06F7-42FA-948E-AFB3F7F4D7DE}" srcOrd="0" destOrd="0" presId="urn:microsoft.com/office/officeart/2005/8/layout/venn1"/>
    <dgm:cxn modelId="{A0E8F67B-3E50-4B73-872D-20DCB64B2924}" type="presOf" srcId="{F322EAD1-A2D8-43CF-A682-8B3C815FD1CC}" destId="{EBEC18F2-611B-4EC1-AEB8-CFDA74FB677E}" srcOrd="1" destOrd="0" presId="urn:microsoft.com/office/officeart/2005/8/layout/venn1"/>
    <dgm:cxn modelId="{F8F51D7E-42AC-47FD-938F-184A4BDC8EFE}" type="presOf" srcId="{9946E803-B973-476C-8492-D48B5C8AB47E}" destId="{8FEA1ACF-5E48-4149-B7E0-F7DFE264441A}" srcOrd="0" destOrd="0" presId="urn:microsoft.com/office/officeart/2005/8/layout/venn1"/>
    <dgm:cxn modelId="{D663AF83-DBED-43E8-8D10-80C3059732BB}" srcId="{62DA80F4-A99A-4080-8F76-0183F2D32DF9}" destId="{C74A0F97-8310-4684-9A0E-B408431A015D}" srcOrd="1" destOrd="0" parTransId="{9E02A706-3603-4551-89E2-FDE51C2C280F}" sibTransId="{2BAD6A0D-D6F6-4051-B4EA-C378444573EA}"/>
    <dgm:cxn modelId="{E2DFE987-58FB-4440-825B-BD49017C6519}" type="presOf" srcId="{7A4CEA26-0487-4CB4-8FD3-BAFA28D560E6}" destId="{8FEA1ACF-5E48-4149-B7E0-F7DFE264441A}" srcOrd="0" destOrd="3" presId="urn:microsoft.com/office/officeart/2005/8/layout/venn1"/>
    <dgm:cxn modelId="{2B3FF48F-AC6B-4BC7-AC55-341D65E6998A}" type="presOf" srcId="{37A56D70-92C6-42F7-BF18-42AC4A5E7BE3}" destId="{8FEA1ACF-5E48-4149-B7E0-F7DFE264441A}" srcOrd="0" destOrd="1" presId="urn:microsoft.com/office/officeart/2005/8/layout/venn1"/>
    <dgm:cxn modelId="{476ED39F-CEFF-47CC-B3E2-B630A58FB145}" type="presOf" srcId="{2003DC3F-E860-4106-9A62-99584932021F}" destId="{8FEA1ACF-5E48-4149-B7E0-F7DFE264441A}" srcOrd="0" destOrd="5" presId="urn:microsoft.com/office/officeart/2005/8/layout/venn1"/>
    <dgm:cxn modelId="{A61602A0-3E89-4C44-9F53-4C83F0C9AA02}" srcId="{62DA80F4-A99A-4080-8F76-0183F2D32DF9}" destId="{A2F86504-FC4F-40E1-8D25-5A0757A1839A}" srcOrd="0" destOrd="0" parTransId="{C74F09CC-6F10-43CD-9A70-23116F6C1CEE}" sibTransId="{8E270EC9-7455-4F10-AA25-D99D64258F00}"/>
    <dgm:cxn modelId="{8E203AA0-B426-49DC-8E7E-42136FF6E515}" srcId="{1130F2CA-9AF8-4A96-A6CC-86F5ECCEB368}" destId="{95D7B66B-A59D-4CAD-B670-BEEEF4E9673F}" srcOrd="0" destOrd="0" parTransId="{546AFC04-87BD-46AF-8B74-9A8E9D5835BE}" sibTransId="{1F634CA5-E920-4BEF-B082-6A755F928010}"/>
    <dgm:cxn modelId="{FB9305A2-A3A0-4C97-9BFD-C755BDD55FB1}" type="presOf" srcId="{4024E473-B5C9-4C24-B17E-71F948076E8B}" destId="{5D61BDE0-74E0-4F48-BB6B-29E4E1CBD7EC}" srcOrd="0" destOrd="3" presId="urn:microsoft.com/office/officeart/2005/8/layout/venn1"/>
    <dgm:cxn modelId="{2BEE81A3-5C8C-452F-A637-D4602E0741E1}" type="presOf" srcId="{9946E803-B973-476C-8492-D48B5C8AB47E}" destId="{99A862FF-96CA-468D-8825-A98325A35791}" srcOrd="1" destOrd="0" presId="urn:microsoft.com/office/officeart/2005/8/layout/venn1"/>
    <dgm:cxn modelId="{771002A7-8B74-4BD1-8556-479E19B81C13}" type="presOf" srcId="{2D371538-9D69-41F5-B9B3-F60A3D4300AD}" destId="{C2ECE4A4-06F7-42FA-948E-AFB3F7F4D7DE}" srcOrd="0" destOrd="4" presId="urn:microsoft.com/office/officeart/2005/8/layout/venn1"/>
    <dgm:cxn modelId="{91485EA7-27DA-4C50-870B-9A5AA9D0A934}" srcId="{37A56D70-92C6-42F7-BF18-42AC4A5E7BE3}" destId="{AC0D4964-9294-474F-B1BD-5D953DEF507E}" srcOrd="0" destOrd="0" parTransId="{AC71C32C-A705-4109-B36C-8FA338BD4F48}" sibTransId="{705A21FC-7546-49B3-986F-81B1E186027D}"/>
    <dgm:cxn modelId="{859EE8AC-B018-405A-A7C1-204FC24BCAD4}" type="presOf" srcId="{62DA80F4-A99A-4080-8F76-0183F2D32DF9}" destId="{C2ECE4A4-06F7-42FA-948E-AFB3F7F4D7DE}" srcOrd="0" destOrd="1" presId="urn:microsoft.com/office/officeart/2005/8/layout/venn1"/>
    <dgm:cxn modelId="{67FA16AF-535B-477B-9607-EE88E69F33B3}" type="presOf" srcId="{87D82A5D-A61B-4FF5-93CC-D76A2F1553F2}" destId="{EBEC18F2-611B-4EC1-AEB8-CFDA74FB677E}" srcOrd="1" destOrd="4" presId="urn:microsoft.com/office/officeart/2005/8/layout/venn1"/>
    <dgm:cxn modelId="{1F33D1BD-83A1-419D-B774-A5B5B24B1158}" type="presOf" srcId="{F8A6E435-860D-404B-873D-8FF7C4E01D7F}" destId="{EBEC18F2-611B-4EC1-AEB8-CFDA74FB677E}" srcOrd="1" destOrd="1" presId="urn:microsoft.com/office/officeart/2005/8/layout/venn1"/>
    <dgm:cxn modelId="{E95307C0-F2EA-433E-BFE2-340AF85ACA1C}" type="presOf" srcId="{87D82A5D-A61B-4FF5-93CC-D76A2F1553F2}" destId="{5D61BDE0-74E0-4F48-BB6B-29E4E1CBD7EC}" srcOrd="0" destOrd="4" presId="urn:microsoft.com/office/officeart/2005/8/layout/venn1"/>
    <dgm:cxn modelId="{9ACC96C0-3C4C-4E15-8645-E493345EC7D6}" type="presOf" srcId="{A2F86504-FC4F-40E1-8D25-5A0757A1839A}" destId="{C2ECE4A4-06F7-42FA-948E-AFB3F7F4D7DE}" srcOrd="0" destOrd="2" presId="urn:microsoft.com/office/officeart/2005/8/layout/venn1"/>
    <dgm:cxn modelId="{48D724C2-1B94-4BA7-B0C6-152101B0B538}" srcId="{F8A6E435-860D-404B-873D-8FF7C4E01D7F}" destId="{4024E473-B5C9-4C24-B17E-71F948076E8B}" srcOrd="1" destOrd="0" parTransId="{C896B221-C3E2-4759-852B-2F7B205558D8}" sibTransId="{C465CED1-4AC0-48F8-A0D1-57405F7AF51D}"/>
    <dgm:cxn modelId="{1C4DDCC5-CB34-4766-8938-D5DBEE19E803}" type="presOf" srcId="{2003DC3F-E860-4106-9A62-99584932021F}" destId="{99A862FF-96CA-468D-8825-A98325A35791}" srcOrd="1" destOrd="5" presId="urn:microsoft.com/office/officeart/2005/8/layout/venn1"/>
    <dgm:cxn modelId="{80B732C7-8135-41D3-B4A9-0E78EB49D534}" type="presOf" srcId="{AC0D4964-9294-474F-B1BD-5D953DEF507E}" destId="{99A862FF-96CA-468D-8825-A98325A35791}" srcOrd="1" destOrd="2" presId="urn:microsoft.com/office/officeart/2005/8/layout/venn1"/>
    <dgm:cxn modelId="{EFE0A8CD-7B8C-4393-B5DC-529EA4E178AF}" type="presOf" srcId="{F322EAD1-A2D8-43CF-A682-8B3C815FD1CC}" destId="{5D61BDE0-74E0-4F48-BB6B-29E4E1CBD7EC}" srcOrd="0" destOrd="0" presId="urn:microsoft.com/office/officeart/2005/8/layout/venn1"/>
    <dgm:cxn modelId="{D3BCF0DA-7E3D-43ED-898B-581CF389AC85}" type="presOf" srcId="{A2F86504-FC4F-40E1-8D25-5A0757A1839A}" destId="{C370C6BB-0334-4C2C-901B-DD3BE35092A9}" srcOrd="1" destOrd="2" presId="urn:microsoft.com/office/officeart/2005/8/layout/venn1"/>
    <dgm:cxn modelId="{0EA897DB-2EEA-4A37-9BDF-C6F03616C0E3}" type="presOf" srcId="{4024E473-B5C9-4C24-B17E-71F948076E8B}" destId="{EBEC18F2-611B-4EC1-AEB8-CFDA74FB677E}" srcOrd="1" destOrd="3" presId="urn:microsoft.com/office/officeart/2005/8/layout/venn1"/>
    <dgm:cxn modelId="{B04DC6DE-4EFF-41A6-A517-A8D8EB6A5B0B}" type="presOf" srcId="{62DA80F4-A99A-4080-8F76-0183F2D32DF9}" destId="{C370C6BB-0334-4C2C-901B-DD3BE35092A9}" srcOrd="1" destOrd="1" presId="urn:microsoft.com/office/officeart/2005/8/layout/venn1"/>
    <dgm:cxn modelId="{D2690EE4-A38F-455D-8C4A-6B439B3C9C42}" type="presOf" srcId="{37A56D70-92C6-42F7-BF18-42AC4A5E7BE3}" destId="{99A862FF-96CA-468D-8825-A98325A35791}" srcOrd="1" destOrd="1" presId="urn:microsoft.com/office/officeart/2005/8/layout/venn1"/>
    <dgm:cxn modelId="{71E6BEF2-4D4F-46F0-9B37-DB964BEF7DB6}" type="presOf" srcId="{95D7B66B-A59D-4CAD-B670-BEEEF4E9673F}" destId="{C370C6BB-0334-4C2C-901B-DD3BE35092A9}" srcOrd="1" destOrd="0" presId="urn:microsoft.com/office/officeart/2005/8/layout/venn1"/>
    <dgm:cxn modelId="{32F596F5-E353-48BC-870D-91DF37CA0B99}" type="presOf" srcId="{F8A6E435-860D-404B-873D-8FF7C4E01D7F}" destId="{5D61BDE0-74E0-4F48-BB6B-29E4E1CBD7EC}" srcOrd="0" destOrd="1" presId="urn:microsoft.com/office/officeart/2005/8/layout/venn1"/>
    <dgm:cxn modelId="{D9A416F6-A9B9-493C-BBCE-906FE276CBBC}" type="presOf" srcId="{82D3CAA8-9F69-471E-B2EA-D628F8CDED5A}" destId="{5D61BDE0-74E0-4F48-BB6B-29E4E1CBD7EC}" srcOrd="0" destOrd="2" presId="urn:microsoft.com/office/officeart/2005/8/layout/venn1"/>
    <dgm:cxn modelId="{EEF6C8FE-7EF4-48D5-B2C0-BCE77C0E1880}" srcId="{37A56D70-92C6-42F7-BF18-42AC4A5E7BE3}" destId="{8A4D1736-5475-4AA8-9043-B8463050EDFB}" srcOrd="2" destOrd="0" parTransId="{D9FB17E1-231B-4A2B-9357-EA6CCED1BAC3}" sibTransId="{0DB401BF-BD2C-406E-8803-C54DD51B2BC4}"/>
    <dgm:cxn modelId="{077953B2-CF32-4ECE-A461-F0A63B678C71}" type="presParOf" srcId="{C3AA5A28-8DB4-44B6-BAA8-2B9AC8BCDCCD}" destId="{C2ECE4A4-06F7-42FA-948E-AFB3F7F4D7DE}" srcOrd="0" destOrd="0" presId="urn:microsoft.com/office/officeart/2005/8/layout/venn1"/>
    <dgm:cxn modelId="{A13DA2B6-83FC-42AA-BAF3-CB32A87C9153}" type="presParOf" srcId="{C3AA5A28-8DB4-44B6-BAA8-2B9AC8BCDCCD}" destId="{C370C6BB-0334-4C2C-901B-DD3BE35092A9}" srcOrd="1" destOrd="0" presId="urn:microsoft.com/office/officeart/2005/8/layout/venn1"/>
    <dgm:cxn modelId="{CF0BC0FF-FDB9-4362-9A5D-D180DAE895B0}" type="presParOf" srcId="{C3AA5A28-8DB4-44B6-BAA8-2B9AC8BCDCCD}" destId="{8FEA1ACF-5E48-4149-B7E0-F7DFE264441A}" srcOrd="2" destOrd="0" presId="urn:microsoft.com/office/officeart/2005/8/layout/venn1"/>
    <dgm:cxn modelId="{0C74D8DC-8609-479F-A285-9C6CE90117D1}" type="presParOf" srcId="{C3AA5A28-8DB4-44B6-BAA8-2B9AC8BCDCCD}" destId="{99A862FF-96CA-468D-8825-A98325A35791}" srcOrd="3" destOrd="0" presId="urn:microsoft.com/office/officeart/2005/8/layout/venn1"/>
    <dgm:cxn modelId="{082C1BA9-5E3B-4861-8330-94DD090DC40B}" type="presParOf" srcId="{C3AA5A28-8DB4-44B6-BAA8-2B9AC8BCDCCD}" destId="{5D61BDE0-74E0-4F48-BB6B-29E4E1CBD7EC}" srcOrd="4" destOrd="0" presId="urn:microsoft.com/office/officeart/2005/8/layout/venn1"/>
    <dgm:cxn modelId="{ACF31DF1-1FE6-47E0-A125-1872562A948C}" type="presParOf" srcId="{C3AA5A28-8DB4-44B6-BAA8-2B9AC8BCDCCD}" destId="{EBEC18F2-611B-4EC1-AEB8-CFDA74FB677E}" srcOrd="5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2ECE4A4-06F7-42FA-948E-AFB3F7F4D7DE}">
      <dsp:nvSpPr>
        <dsp:cNvPr id="0" name=""/>
        <dsp:cNvSpPr/>
      </dsp:nvSpPr>
      <dsp:spPr>
        <a:xfrm>
          <a:off x="2718581" y="91146"/>
          <a:ext cx="4375052" cy="4375052"/>
        </a:xfrm>
        <a:prstGeom prst="ellipse">
          <a:avLst/>
        </a:prstGeom>
        <a:solidFill>
          <a:schemeClr val="accent3">
            <a:alpha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1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1800" b="1" kern="1200" dirty="0" err="1"/>
            <a:t>Sustainable</a:t>
          </a:r>
          <a:endParaRPr lang="da-DK" sz="1400" b="1" kern="120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a-DK" sz="1100" i="1" u="sng" kern="1200" dirty="0"/>
            <a:t>Ambition:</a:t>
          </a:r>
        </a:p>
        <a:p>
          <a:pPr marL="114300" lvl="2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a-DK" sz="1100" b="1" kern="1200" dirty="0"/>
            <a:t>To </a:t>
          </a:r>
          <a:r>
            <a:rPr lang="da-DK" sz="1100" b="1" kern="1200" dirty="0" err="1"/>
            <a:t>Repurpose</a:t>
          </a:r>
          <a:r>
            <a:rPr lang="da-DK" sz="1100" b="1" kern="1200" dirty="0"/>
            <a:t> </a:t>
          </a:r>
          <a:r>
            <a:rPr lang="da-DK" sz="1100" kern="1200" dirty="0"/>
            <a:t>(</a:t>
          </a:r>
          <a:r>
            <a:rPr lang="da-DK" sz="1100" kern="1200" dirty="0" err="1"/>
            <a:t>Preservation</a:t>
          </a:r>
          <a:r>
            <a:rPr lang="da-DK" sz="1100" kern="1200" dirty="0"/>
            <a:t>, </a:t>
          </a:r>
          <a:r>
            <a:rPr lang="da-DK" sz="1100" kern="1200" dirty="0" err="1"/>
            <a:t>repair</a:t>
          </a:r>
          <a:r>
            <a:rPr lang="da-DK" sz="1100" kern="1200" dirty="0"/>
            <a:t> re-</a:t>
          </a:r>
          <a:r>
            <a:rPr lang="da-DK" sz="1100" kern="1200" dirty="0" err="1"/>
            <a:t>use</a:t>
          </a:r>
          <a:r>
            <a:rPr lang="da-DK" sz="1100" kern="1200" dirty="0"/>
            <a:t> </a:t>
          </a:r>
          <a:r>
            <a:rPr lang="da-DK" sz="1100" kern="1200" dirty="0" err="1"/>
            <a:t>reduce</a:t>
          </a:r>
          <a:r>
            <a:rPr lang="da-DK" sz="1100" kern="1200" dirty="0"/>
            <a:t>, </a:t>
          </a:r>
          <a:r>
            <a:rPr lang="da-DK" sz="1100" kern="1200" dirty="0" err="1"/>
            <a:t>change</a:t>
          </a:r>
          <a:r>
            <a:rPr lang="da-DK" sz="1100" kern="1200" dirty="0"/>
            <a:t> </a:t>
          </a:r>
          <a:r>
            <a:rPr lang="da-DK" sz="1100" kern="1200" dirty="0" err="1"/>
            <a:t>upgrade</a:t>
          </a:r>
          <a:r>
            <a:rPr lang="da-DK" sz="1100" kern="1200" dirty="0"/>
            <a:t>)</a:t>
          </a:r>
        </a:p>
        <a:p>
          <a:pPr marL="114300" lvl="2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100" b="1" kern="1200" dirty="0"/>
            <a:t>To Close the Loop </a:t>
          </a:r>
          <a:r>
            <a:rPr lang="en-US" sz="1100" kern="1200" dirty="0"/>
            <a:t>(Lifecycle, Waste reduction, Waste transformation)</a:t>
          </a:r>
          <a:endParaRPr lang="da-DK" sz="1100" kern="1200" dirty="0"/>
        </a:p>
        <a:p>
          <a:pPr marL="114300" lvl="2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100" b="1" kern="1200" dirty="0"/>
            <a:t>To Regenerate </a:t>
          </a:r>
          <a:r>
            <a:rPr lang="en-US" sz="1100" kern="1200" dirty="0"/>
            <a:t>(Carbon Storing, Enhancing Biodiversity, Restoration and expansion of natural landscapes, Paradigm Shift and </a:t>
          </a:r>
          <a:r>
            <a:rPr lang="en-US" sz="1100" kern="1200" dirty="0" err="1"/>
            <a:t>behavioural</a:t>
          </a:r>
          <a:r>
            <a:rPr lang="en-US" sz="1100" kern="1200" dirty="0"/>
            <a:t> change)</a:t>
          </a:r>
          <a:endParaRPr lang="da-DK" sz="1100" kern="1200" dirty="0"/>
        </a:p>
      </dsp:txBody>
      <dsp:txXfrm>
        <a:off x="3301922" y="856781"/>
        <a:ext cx="3208371" cy="1968773"/>
      </dsp:txXfrm>
    </dsp:sp>
    <dsp:sp modelId="{8FEA1ACF-5E48-4149-B7E0-F7DFE264441A}">
      <dsp:nvSpPr>
        <dsp:cNvPr id="0" name=""/>
        <dsp:cNvSpPr/>
      </dsp:nvSpPr>
      <dsp:spPr>
        <a:xfrm>
          <a:off x="4297246" y="2825554"/>
          <a:ext cx="4375052" cy="4375052"/>
        </a:xfrm>
        <a:prstGeom prst="ellipse">
          <a:avLst/>
        </a:prstGeom>
        <a:solidFill>
          <a:schemeClr val="accent3">
            <a:alpha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1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1800" b="1" kern="1200" dirty="0" err="1"/>
            <a:t>Together</a:t>
          </a:r>
          <a:endParaRPr lang="da-DK" sz="1400" b="1" kern="120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a-DK" sz="1100" i="1" u="sng" kern="1200" dirty="0"/>
            <a:t>Ambition:</a:t>
          </a:r>
          <a:endParaRPr lang="da-DK" sz="1100" b="0" i="0" u="sng" kern="1200" dirty="0"/>
        </a:p>
        <a:p>
          <a:pPr marL="114300" lvl="2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a-DK" sz="1100" b="1" i="0" kern="1200" dirty="0"/>
            <a:t>To </a:t>
          </a:r>
          <a:r>
            <a:rPr lang="da-DK" sz="1100" b="1" i="0" kern="1200" dirty="0" err="1"/>
            <a:t>Include</a:t>
          </a:r>
          <a:r>
            <a:rPr lang="da-DK" sz="1100" b="1" i="0" kern="1200" dirty="0"/>
            <a:t> </a:t>
          </a:r>
          <a:r>
            <a:rPr lang="da-DK" sz="1100" b="0" i="0" kern="1200" dirty="0"/>
            <a:t>(</a:t>
          </a:r>
          <a:r>
            <a:rPr lang="da-DK" sz="1100" b="0" i="0" kern="1200" dirty="0" err="1"/>
            <a:t>Equality</a:t>
          </a:r>
          <a:r>
            <a:rPr lang="da-DK" sz="1100" b="0" i="0" kern="1200" dirty="0"/>
            <a:t>, Accessibility, </a:t>
          </a:r>
          <a:r>
            <a:rPr lang="da-DK" sz="1100" b="0" i="0" kern="1200" dirty="0" err="1"/>
            <a:t>Prioritising</a:t>
          </a:r>
          <a:r>
            <a:rPr lang="da-DK" sz="1100" b="0" i="0" kern="1200" dirty="0"/>
            <a:t> </a:t>
          </a:r>
          <a:r>
            <a:rPr lang="da-DK" sz="1100" b="0" i="0" kern="1200" dirty="0" err="1"/>
            <a:t>disadvantaged</a:t>
          </a:r>
          <a:r>
            <a:rPr lang="da-DK" sz="1100" b="0" i="0" kern="1200" dirty="0"/>
            <a:t> </a:t>
          </a:r>
          <a:r>
            <a:rPr lang="da-DK" sz="1100" b="0" i="0" kern="1200" dirty="0" err="1"/>
            <a:t>people</a:t>
          </a:r>
          <a:r>
            <a:rPr lang="da-DK" sz="1100" b="0" i="0" kern="1200" dirty="0"/>
            <a:t>)</a:t>
          </a:r>
        </a:p>
        <a:p>
          <a:pPr marL="114300" lvl="2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a-DK" sz="1100" b="1" i="0" kern="1200" dirty="0"/>
            <a:t>To </a:t>
          </a:r>
          <a:r>
            <a:rPr lang="da-DK" sz="1100" b="1" i="0" kern="1200" dirty="0" err="1"/>
            <a:t>Consolidate</a:t>
          </a:r>
          <a:r>
            <a:rPr lang="da-DK" sz="1100" b="1" i="0" kern="1200" dirty="0"/>
            <a:t> </a:t>
          </a:r>
          <a:r>
            <a:rPr lang="da-DK" sz="1100" b="0" i="0" kern="1200" dirty="0"/>
            <a:t>(</a:t>
          </a:r>
          <a:r>
            <a:rPr lang="en-US" sz="1100" b="0" i="0" kern="1200" dirty="0"/>
            <a:t>Overcoming Segregation, Social Stability, Sharing resources and opportunities)</a:t>
          </a:r>
          <a:endParaRPr lang="da-DK" sz="1100" b="0" i="0" kern="1200" dirty="0"/>
        </a:p>
        <a:p>
          <a:pPr marL="114300" lvl="2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a-DK" sz="1100" b="1" i="0" kern="1200" dirty="0"/>
            <a:t>To </a:t>
          </a:r>
          <a:r>
            <a:rPr lang="da-DK" sz="1100" b="1" i="0" kern="1200" dirty="0" err="1"/>
            <a:t>Transform</a:t>
          </a:r>
          <a:r>
            <a:rPr lang="da-DK" sz="1100" b="1" i="0" kern="1200" dirty="0"/>
            <a:t> </a:t>
          </a:r>
          <a:r>
            <a:rPr lang="da-DK" sz="1100" b="0" i="0" kern="1200" dirty="0"/>
            <a:t>(</a:t>
          </a:r>
          <a:r>
            <a:rPr lang="da-DK" sz="1100" b="0" i="0" kern="1200" dirty="0" err="1"/>
            <a:t>Fostering</a:t>
          </a:r>
          <a:r>
            <a:rPr lang="da-DK" sz="1100" b="0" i="0" kern="1200" dirty="0"/>
            <a:t> </a:t>
          </a:r>
          <a:r>
            <a:rPr lang="da-DK" sz="1100" b="0" i="0" kern="1200" dirty="0" err="1"/>
            <a:t>shared</a:t>
          </a:r>
          <a:r>
            <a:rPr lang="da-DK" sz="1100" b="0" i="0" kern="1200" dirty="0"/>
            <a:t> social </a:t>
          </a:r>
          <a:r>
            <a:rPr lang="da-DK" sz="1100" b="0" i="0" kern="1200" dirty="0" err="1"/>
            <a:t>values</a:t>
          </a:r>
          <a:r>
            <a:rPr lang="da-DK" sz="1100" b="0" i="0" kern="1200" dirty="0"/>
            <a:t>, </a:t>
          </a:r>
          <a:r>
            <a:rPr lang="da-DK" sz="1100" b="0" i="0" kern="1200" dirty="0" err="1"/>
            <a:t>societal</a:t>
          </a:r>
          <a:r>
            <a:rPr lang="da-DK" sz="1100" b="0" i="0" kern="1200" dirty="0"/>
            <a:t> </a:t>
          </a:r>
          <a:r>
            <a:rPr lang="da-DK" sz="1100" b="0" i="0" kern="1200" dirty="0" err="1"/>
            <a:t>development</a:t>
          </a:r>
          <a:r>
            <a:rPr lang="da-DK" sz="1100" b="0" i="0" kern="1200" dirty="0"/>
            <a:t> and </a:t>
          </a:r>
          <a:r>
            <a:rPr lang="da-DK" sz="1100" b="0" i="0" kern="1200" dirty="0" err="1"/>
            <a:t>collective</a:t>
          </a:r>
          <a:r>
            <a:rPr lang="da-DK" sz="1100" b="0" i="0" kern="1200" dirty="0"/>
            <a:t> </a:t>
          </a:r>
          <a:r>
            <a:rPr lang="da-DK" sz="1100" b="0" i="0" kern="1200" dirty="0" err="1"/>
            <a:t>growth</a:t>
          </a:r>
          <a:r>
            <a:rPr lang="da-DK" sz="1100" b="0" i="0" kern="1200" dirty="0"/>
            <a:t>, new </a:t>
          </a:r>
          <a:r>
            <a:rPr lang="da-DK" sz="1100" b="0" i="0" kern="1200" dirty="0" err="1"/>
            <a:t>ways</a:t>
          </a:r>
          <a:r>
            <a:rPr lang="da-DK" sz="1100" b="0" i="0" kern="1200" dirty="0"/>
            <a:t> of </a:t>
          </a:r>
          <a:r>
            <a:rPr lang="da-DK" sz="1100" b="0" i="0" kern="1200" dirty="0" err="1"/>
            <a:t>living</a:t>
          </a:r>
          <a:r>
            <a:rPr lang="da-DK" sz="1100" b="0" i="0" kern="1200" dirty="0"/>
            <a:t> </a:t>
          </a:r>
          <a:r>
            <a:rPr lang="da-DK" sz="1100" b="0" i="0" kern="1200" dirty="0" err="1"/>
            <a:t>together</a:t>
          </a:r>
          <a:r>
            <a:rPr lang="da-DK" sz="1100" b="0" i="0" kern="1200" dirty="0"/>
            <a:t>)</a:t>
          </a:r>
        </a:p>
        <a:p>
          <a:pPr marL="114300" lvl="2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da-DK" sz="1100" kern="1200" dirty="0"/>
        </a:p>
      </dsp:txBody>
      <dsp:txXfrm>
        <a:off x="5635283" y="3955776"/>
        <a:ext cx="2625031" cy="2406278"/>
      </dsp:txXfrm>
    </dsp:sp>
    <dsp:sp modelId="{5D61BDE0-74E0-4F48-BB6B-29E4E1CBD7EC}">
      <dsp:nvSpPr>
        <dsp:cNvPr id="0" name=""/>
        <dsp:cNvSpPr/>
      </dsp:nvSpPr>
      <dsp:spPr>
        <a:xfrm>
          <a:off x="1139917" y="2825554"/>
          <a:ext cx="4375052" cy="4375052"/>
        </a:xfrm>
        <a:prstGeom prst="ellipse">
          <a:avLst/>
        </a:prstGeom>
        <a:solidFill>
          <a:schemeClr val="accent3">
            <a:alpha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1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1800" b="1" kern="1200"/>
            <a:t>Beautiful</a:t>
          </a:r>
          <a:endParaRPr lang="da-DK" sz="1600" b="1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a-DK" sz="1200" i="1" u="sng" kern="1200" dirty="0"/>
            <a:t>Ambition:</a:t>
          </a:r>
        </a:p>
        <a:p>
          <a:pPr marL="228600" lvl="2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a-DK" sz="1200" b="1" i="0" kern="1200" dirty="0"/>
            <a:t>To </a:t>
          </a:r>
          <a:r>
            <a:rPr lang="da-DK" sz="1200" b="1" i="0" kern="1200" dirty="0" err="1"/>
            <a:t>activate</a:t>
          </a:r>
          <a:r>
            <a:rPr lang="da-DK" sz="1200" b="1" i="0" kern="1200" dirty="0"/>
            <a:t> </a:t>
          </a:r>
          <a:r>
            <a:rPr lang="da-DK" sz="1200" i="0" kern="1200" dirty="0"/>
            <a:t>(</a:t>
          </a:r>
          <a:r>
            <a:rPr lang="da-DK" sz="1200" i="0" kern="1200" dirty="0" err="1"/>
            <a:t>Context</a:t>
          </a:r>
          <a:r>
            <a:rPr lang="da-DK" sz="1200" i="0" kern="1200" dirty="0"/>
            <a:t> re-</a:t>
          </a:r>
          <a:r>
            <a:rPr lang="da-DK" sz="1200" i="0" kern="1200" dirty="0" err="1"/>
            <a:t>activate</a:t>
          </a:r>
          <a:r>
            <a:rPr lang="da-DK" sz="1200" i="0" kern="1200" dirty="0"/>
            <a:t>, </a:t>
          </a:r>
          <a:r>
            <a:rPr lang="da-DK" sz="1200" i="0" kern="1200" dirty="0" err="1"/>
            <a:t>Senses</a:t>
          </a:r>
          <a:r>
            <a:rPr lang="da-DK" sz="1200" i="0" kern="1200" dirty="0"/>
            <a:t> &amp;  emotionel </a:t>
          </a:r>
          <a:r>
            <a:rPr lang="da-DK" sz="1200" i="0" kern="1200" dirty="0" err="1"/>
            <a:t>experience</a:t>
          </a:r>
          <a:r>
            <a:rPr lang="da-DK" sz="1200" i="0" kern="1200" dirty="0"/>
            <a:t> and </a:t>
          </a:r>
          <a:r>
            <a:rPr lang="da-DK" sz="1200" i="0" kern="1200" dirty="0" err="1"/>
            <a:t>Aesthetics</a:t>
          </a:r>
          <a:r>
            <a:rPr lang="da-DK" sz="1200" i="0" kern="1200" dirty="0"/>
            <a:t>)</a:t>
          </a:r>
        </a:p>
        <a:p>
          <a:pPr marL="228600" lvl="2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a-DK" sz="1200" b="1" i="0" kern="1200" dirty="0"/>
            <a:t>To Connect</a:t>
          </a:r>
          <a:r>
            <a:rPr lang="da-DK" sz="1200" i="0" kern="1200" dirty="0"/>
            <a:t> (</a:t>
          </a:r>
          <a:r>
            <a:rPr lang="da-DK" sz="1200" i="0" kern="1200" dirty="0" err="1"/>
            <a:t>Collective</a:t>
          </a:r>
          <a:r>
            <a:rPr lang="da-DK" sz="1200" i="0" kern="1200" dirty="0"/>
            <a:t> </a:t>
          </a:r>
          <a:r>
            <a:rPr lang="da-DK" sz="1200" i="0" kern="1200" dirty="0" err="1"/>
            <a:t>experiences</a:t>
          </a:r>
          <a:r>
            <a:rPr lang="da-DK" sz="1200" i="0" kern="1200" dirty="0"/>
            <a:t>, Sense of </a:t>
          </a:r>
          <a:r>
            <a:rPr lang="da-DK" sz="1200" i="0" kern="1200" dirty="0" err="1"/>
            <a:t>belonging</a:t>
          </a:r>
          <a:r>
            <a:rPr lang="da-DK" sz="1200" i="0" kern="1200" dirty="0"/>
            <a:t>)</a:t>
          </a:r>
        </a:p>
        <a:p>
          <a:pPr marL="228600" lvl="2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b="1" i="0" kern="1200" noProof="0" dirty="0"/>
            <a:t>To Integrate</a:t>
          </a:r>
          <a:r>
            <a:rPr lang="da-DK" sz="1200" i="0" kern="1200" dirty="0"/>
            <a:t> (Enabling Creation, </a:t>
          </a:r>
          <a:r>
            <a:rPr lang="da-DK" sz="1200" i="0" kern="1200" dirty="0" err="1"/>
            <a:t>Restructuring</a:t>
          </a:r>
          <a:r>
            <a:rPr lang="da-DK" sz="1200" i="0" kern="1200" dirty="0"/>
            <a:t> of </a:t>
          </a:r>
          <a:r>
            <a:rPr lang="da-DK" sz="1200" i="0" kern="1200" dirty="0" err="1"/>
            <a:t>values</a:t>
          </a:r>
          <a:r>
            <a:rPr lang="da-DK" sz="1200" i="0" kern="1200" dirty="0"/>
            <a:t>, Long-lasting </a:t>
          </a:r>
          <a:r>
            <a:rPr lang="da-DK" sz="1200" i="0" kern="1200" dirty="0" err="1"/>
            <a:t>movement</a:t>
          </a:r>
          <a:r>
            <a:rPr lang="da-DK" sz="1200" i="0" kern="1200" dirty="0"/>
            <a:t>)</a:t>
          </a:r>
        </a:p>
      </dsp:txBody>
      <dsp:txXfrm>
        <a:off x="1551901" y="3955776"/>
        <a:ext cx="2625031" cy="240627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2ECE4A4-06F7-42FA-948E-AFB3F7F4D7DE}">
      <dsp:nvSpPr>
        <dsp:cNvPr id="0" name=""/>
        <dsp:cNvSpPr/>
      </dsp:nvSpPr>
      <dsp:spPr>
        <a:xfrm>
          <a:off x="2718581" y="91146"/>
          <a:ext cx="4375052" cy="4375052"/>
        </a:xfrm>
        <a:prstGeom prst="ellipse">
          <a:avLst/>
        </a:prstGeom>
        <a:solidFill>
          <a:schemeClr val="accent3">
            <a:alpha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1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1800" b="1" kern="1200" dirty="0" err="1"/>
            <a:t>Sustainable</a:t>
          </a:r>
          <a:endParaRPr lang="da-DK" sz="1400" b="1" kern="120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a-DK" sz="1100" i="1" u="sng" kern="1200" dirty="0"/>
            <a:t>Ambition:</a:t>
          </a:r>
        </a:p>
        <a:p>
          <a:pPr marL="114300" lvl="2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a-DK" sz="1100" b="1" kern="1200" dirty="0"/>
            <a:t>To </a:t>
          </a:r>
          <a:r>
            <a:rPr lang="da-DK" sz="1100" b="1" kern="1200" dirty="0" err="1"/>
            <a:t>Repurpose</a:t>
          </a:r>
          <a:r>
            <a:rPr lang="da-DK" sz="1100" b="1" kern="1200" dirty="0"/>
            <a:t> </a:t>
          </a:r>
          <a:r>
            <a:rPr lang="da-DK" sz="1100" kern="1200" dirty="0"/>
            <a:t>(</a:t>
          </a:r>
          <a:r>
            <a:rPr lang="da-DK" sz="1100" kern="1200" dirty="0" err="1"/>
            <a:t>Preservation</a:t>
          </a:r>
          <a:r>
            <a:rPr lang="da-DK" sz="1100" kern="1200" dirty="0"/>
            <a:t>, </a:t>
          </a:r>
          <a:r>
            <a:rPr lang="da-DK" sz="1100" kern="1200" dirty="0" err="1"/>
            <a:t>repair</a:t>
          </a:r>
          <a:r>
            <a:rPr lang="da-DK" sz="1100" kern="1200" dirty="0"/>
            <a:t> re-</a:t>
          </a:r>
          <a:r>
            <a:rPr lang="da-DK" sz="1100" kern="1200" dirty="0" err="1"/>
            <a:t>use</a:t>
          </a:r>
          <a:r>
            <a:rPr lang="da-DK" sz="1100" kern="1200" dirty="0"/>
            <a:t> </a:t>
          </a:r>
          <a:r>
            <a:rPr lang="da-DK" sz="1100" kern="1200" dirty="0" err="1"/>
            <a:t>reduce</a:t>
          </a:r>
          <a:r>
            <a:rPr lang="da-DK" sz="1100" kern="1200" dirty="0"/>
            <a:t>, </a:t>
          </a:r>
          <a:r>
            <a:rPr lang="da-DK" sz="1100" kern="1200" dirty="0" err="1"/>
            <a:t>change</a:t>
          </a:r>
          <a:r>
            <a:rPr lang="da-DK" sz="1100" kern="1200" dirty="0"/>
            <a:t> </a:t>
          </a:r>
          <a:r>
            <a:rPr lang="da-DK" sz="1100" kern="1200" dirty="0" err="1"/>
            <a:t>upgrade</a:t>
          </a:r>
          <a:r>
            <a:rPr lang="da-DK" sz="1100" kern="1200" dirty="0"/>
            <a:t>)</a:t>
          </a:r>
        </a:p>
        <a:p>
          <a:pPr marL="114300" lvl="2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100" b="1" kern="1200" dirty="0"/>
            <a:t>To Close the Loop </a:t>
          </a:r>
          <a:r>
            <a:rPr lang="en-US" sz="1100" kern="1200" dirty="0"/>
            <a:t>(Lifecycle, Waste reduction, Waste transformation)</a:t>
          </a:r>
          <a:endParaRPr lang="da-DK" sz="1100" kern="1200" dirty="0"/>
        </a:p>
        <a:p>
          <a:pPr marL="114300" lvl="2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100" b="1" kern="1200" dirty="0"/>
            <a:t>To Regenerate </a:t>
          </a:r>
          <a:r>
            <a:rPr lang="en-US" sz="1100" kern="1200" dirty="0"/>
            <a:t>(Carbon Storing, Enhancing Biodiversity, Restoration and expansion of natural landscapes, Paradigm Shift and </a:t>
          </a:r>
          <a:r>
            <a:rPr lang="en-US" sz="1100" kern="1200" dirty="0" err="1"/>
            <a:t>behavioural</a:t>
          </a:r>
          <a:r>
            <a:rPr lang="en-US" sz="1100" kern="1200" dirty="0"/>
            <a:t> change)</a:t>
          </a:r>
          <a:endParaRPr lang="da-DK" sz="1100" kern="1200" dirty="0"/>
        </a:p>
      </dsp:txBody>
      <dsp:txXfrm>
        <a:off x="3301922" y="856781"/>
        <a:ext cx="3208371" cy="1968773"/>
      </dsp:txXfrm>
    </dsp:sp>
    <dsp:sp modelId="{8FEA1ACF-5E48-4149-B7E0-F7DFE264441A}">
      <dsp:nvSpPr>
        <dsp:cNvPr id="0" name=""/>
        <dsp:cNvSpPr/>
      </dsp:nvSpPr>
      <dsp:spPr>
        <a:xfrm>
          <a:off x="4297246" y="2825554"/>
          <a:ext cx="4375052" cy="4375052"/>
        </a:xfrm>
        <a:prstGeom prst="ellipse">
          <a:avLst/>
        </a:prstGeom>
        <a:solidFill>
          <a:schemeClr val="accent3">
            <a:alpha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1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1800" b="1" kern="1200" dirty="0" err="1"/>
            <a:t>Together</a:t>
          </a:r>
          <a:endParaRPr lang="da-DK" sz="1400" b="1" kern="120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a-DK" sz="1100" i="1" u="sng" kern="1200" dirty="0"/>
            <a:t>Ambition:</a:t>
          </a:r>
          <a:endParaRPr lang="da-DK" sz="1100" b="0" i="0" u="sng" kern="1200" dirty="0"/>
        </a:p>
        <a:p>
          <a:pPr marL="114300" lvl="2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a-DK" sz="1100" b="1" i="0" kern="1200" dirty="0"/>
            <a:t>To </a:t>
          </a:r>
          <a:r>
            <a:rPr lang="da-DK" sz="1100" b="1" i="0" kern="1200" dirty="0" err="1"/>
            <a:t>Include</a:t>
          </a:r>
          <a:r>
            <a:rPr lang="da-DK" sz="1100" b="1" i="0" kern="1200" dirty="0"/>
            <a:t> </a:t>
          </a:r>
          <a:r>
            <a:rPr lang="da-DK" sz="1100" b="0" i="0" kern="1200" dirty="0"/>
            <a:t>(</a:t>
          </a:r>
          <a:r>
            <a:rPr lang="da-DK" sz="1100" b="0" i="0" kern="1200" dirty="0" err="1"/>
            <a:t>Equality</a:t>
          </a:r>
          <a:r>
            <a:rPr lang="da-DK" sz="1100" b="0" i="0" kern="1200" dirty="0"/>
            <a:t>, Accessibility, </a:t>
          </a:r>
          <a:r>
            <a:rPr lang="da-DK" sz="1100" b="0" i="0" kern="1200" dirty="0" err="1"/>
            <a:t>Prioritising</a:t>
          </a:r>
          <a:r>
            <a:rPr lang="da-DK" sz="1100" b="0" i="0" kern="1200" dirty="0"/>
            <a:t> </a:t>
          </a:r>
          <a:r>
            <a:rPr lang="da-DK" sz="1100" b="0" i="0" kern="1200" dirty="0" err="1"/>
            <a:t>disadvantaged</a:t>
          </a:r>
          <a:r>
            <a:rPr lang="da-DK" sz="1100" b="0" i="0" kern="1200" dirty="0"/>
            <a:t> </a:t>
          </a:r>
          <a:r>
            <a:rPr lang="da-DK" sz="1100" b="0" i="0" kern="1200" dirty="0" err="1"/>
            <a:t>people</a:t>
          </a:r>
          <a:r>
            <a:rPr lang="da-DK" sz="1100" b="0" i="0" kern="1200" dirty="0"/>
            <a:t>)</a:t>
          </a:r>
        </a:p>
        <a:p>
          <a:pPr marL="114300" lvl="2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a-DK" sz="1100" b="1" i="0" kern="1200" dirty="0"/>
            <a:t>To </a:t>
          </a:r>
          <a:r>
            <a:rPr lang="da-DK" sz="1100" b="1" i="0" kern="1200" dirty="0" err="1"/>
            <a:t>Consolidate</a:t>
          </a:r>
          <a:r>
            <a:rPr lang="da-DK" sz="1100" b="1" i="0" kern="1200" dirty="0"/>
            <a:t> </a:t>
          </a:r>
          <a:r>
            <a:rPr lang="da-DK" sz="1100" b="0" i="0" kern="1200" dirty="0"/>
            <a:t>(</a:t>
          </a:r>
          <a:r>
            <a:rPr lang="en-US" sz="1100" b="0" i="0" kern="1200" dirty="0"/>
            <a:t>Overcoming Segregation, Social Stability, Sharing resources and opportunities)</a:t>
          </a:r>
          <a:endParaRPr lang="da-DK" sz="1100" b="0" i="0" kern="1200" dirty="0"/>
        </a:p>
        <a:p>
          <a:pPr marL="114300" lvl="2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a-DK" sz="1100" b="1" i="0" kern="1200" dirty="0"/>
            <a:t>To </a:t>
          </a:r>
          <a:r>
            <a:rPr lang="da-DK" sz="1100" b="1" i="0" kern="1200" dirty="0" err="1"/>
            <a:t>Transform</a:t>
          </a:r>
          <a:r>
            <a:rPr lang="da-DK" sz="1100" b="1" i="0" kern="1200" dirty="0"/>
            <a:t> </a:t>
          </a:r>
          <a:r>
            <a:rPr lang="da-DK" sz="1100" b="0" i="0" kern="1200" dirty="0"/>
            <a:t>(</a:t>
          </a:r>
          <a:r>
            <a:rPr lang="da-DK" sz="1100" b="0" i="0" kern="1200" dirty="0" err="1"/>
            <a:t>Fostering</a:t>
          </a:r>
          <a:r>
            <a:rPr lang="da-DK" sz="1100" b="0" i="0" kern="1200" dirty="0"/>
            <a:t> </a:t>
          </a:r>
          <a:r>
            <a:rPr lang="da-DK" sz="1100" b="0" i="0" kern="1200" dirty="0" err="1"/>
            <a:t>shared</a:t>
          </a:r>
          <a:r>
            <a:rPr lang="da-DK" sz="1100" b="0" i="0" kern="1200" dirty="0"/>
            <a:t> social </a:t>
          </a:r>
          <a:r>
            <a:rPr lang="da-DK" sz="1100" b="0" i="0" kern="1200" dirty="0" err="1"/>
            <a:t>values</a:t>
          </a:r>
          <a:r>
            <a:rPr lang="da-DK" sz="1100" b="0" i="0" kern="1200" dirty="0"/>
            <a:t>, </a:t>
          </a:r>
          <a:r>
            <a:rPr lang="da-DK" sz="1100" b="0" i="0" kern="1200" dirty="0" err="1"/>
            <a:t>societal</a:t>
          </a:r>
          <a:r>
            <a:rPr lang="da-DK" sz="1100" b="0" i="0" kern="1200" dirty="0"/>
            <a:t> </a:t>
          </a:r>
          <a:r>
            <a:rPr lang="da-DK" sz="1100" b="0" i="0" kern="1200" dirty="0" err="1"/>
            <a:t>development</a:t>
          </a:r>
          <a:r>
            <a:rPr lang="da-DK" sz="1100" b="0" i="0" kern="1200" dirty="0"/>
            <a:t> and </a:t>
          </a:r>
          <a:r>
            <a:rPr lang="da-DK" sz="1100" b="0" i="0" kern="1200" dirty="0" err="1"/>
            <a:t>collective</a:t>
          </a:r>
          <a:r>
            <a:rPr lang="da-DK" sz="1100" b="0" i="0" kern="1200" dirty="0"/>
            <a:t> </a:t>
          </a:r>
          <a:r>
            <a:rPr lang="da-DK" sz="1100" b="0" i="0" kern="1200" dirty="0" err="1"/>
            <a:t>growth</a:t>
          </a:r>
          <a:r>
            <a:rPr lang="da-DK" sz="1100" b="0" i="0" kern="1200" dirty="0"/>
            <a:t>, new </a:t>
          </a:r>
          <a:r>
            <a:rPr lang="da-DK" sz="1100" b="0" i="0" kern="1200" dirty="0" err="1"/>
            <a:t>ways</a:t>
          </a:r>
          <a:r>
            <a:rPr lang="da-DK" sz="1100" b="0" i="0" kern="1200" dirty="0"/>
            <a:t> of </a:t>
          </a:r>
          <a:r>
            <a:rPr lang="da-DK" sz="1100" b="0" i="0" kern="1200" dirty="0" err="1"/>
            <a:t>living</a:t>
          </a:r>
          <a:r>
            <a:rPr lang="da-DK" sz="1100" b="0" i="0" kern="1200" dirty="0"/>
            <a:t> </a:t>
          </a:r>
          <a:r>
            <a:rPr lang="da-DK" sz="1100" b="0" i="0" kern="1200" dirty="0" err="1"/>
            <a:t>together</a:t>
          </a:r>
          <a:r>
            <a:rPr lang="da-DK" sz="1100" b="0" i="0" kern="1200" dirty="0"/>
            <a:t>)</a:t>
          </a:r>
        </a:p>
        <a:p>
          <a:pPr marL="114300" lvl="2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da-DK" sz="1100" kern="1200" dirty="0"/>
        </a:p>
      </dsp:txBody>
      <dsp:txXfrm>
        <a:off x="5635283" y="3955776"/>
        <a:ext cx="2625031" cy="2406278"/>
      </dsp:txXfrm>
    </dsp:sp>
    <dsp:sp modelId="{5D61BDE0-74E0-4F48-BB6B-29E4E1CBD7EC}">
      <dsp:nvSpPr>
        <dsp:cNvPr id="0" name=""/>
        <dsp:cNvSpPr/>
      </dsp:nvSpPr>
      <dsp:spPr>
        <a:xfrm>
          <a:off x="1139917" y="2825554"/>
          <a:ext cx="4375052" cy="4375052"/>
        </a:xfrm>
        <a:prstGeom prst="ellipse">
          <a:avLst/>
        </a:prstGeom>
        <a:solidFill>
          <a:schemeClr val="accent3">
            <a:alpha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1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1800" b="1" kern="1200"/>
            <a:t>Beautiful</a:t>
          </a:r>
          <a:endParaRPr lang="da-DK" sz="1600" b="1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a-DK" sz="1200" i="1" u="sng" kern="1200" dirty="0"/>
            <a:t>Ambition:</a:t>
          </a:r>
        </a:p>
        <a:p>
          <a:pPr marL="228600" lvl="2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a-DK" sz="1200" b="1" i="0" kern="1200" dirty="0"/>
            <a:t>To </a:t>
          </a:r>
          <a:r>
            <a:rPr lang="da-DK" sz="1200" b="1" i="0" kern="1200" dirty="0" err="1"/>
            <a:t>activate</a:t>
          </a:r>
          <a:r>
            <a:rPr lang="da-DK" sz="1200" b="1" i="0" kern="1200" dirty="0"/>
            <a:t> </a:t>
          </a:r>
          <a:r>
            <a:rPr lang="da-DK" sz="1200" i="0" kern="1200" dirty="0"/>
            <a:t>(</a:t>
          </a:r>
          <a:r>
            <a:rPr lang="da-DK" sz="1200" i="0" kern="1200" dirty="0" err="1"/>
            <a:t>Context</a:t>
          </a:r>
          <a:r>
            <a:rPr lang="da-DK" sz="1200" i="0" kern="1200" dirty="0"/>
            <a:t> re-</a:t>
          </a:r>
          <a:r>
            <a:rPr lang="da-DK" sz="1200" i="0" kern="1200" dirty="0" err="1"/>
            <a:t>activate</a:t>
          </a:r>
          <a:r>
            <a:rPr lang="da-DK" sz="1200" i="0" kern="1200" dirty="0"/>
            <a:t>, </a:t>
          </a:r>
          <a:r>
            <a:rPr lang="da-DK" sz="1200" i="0" kern="1200" dirty="0" err="1"/>
            <a:t>Senses</a:t>
          </a:r>
          <a:r>
            <a:rPr lang="da-DK" sz="1200" i="0" kern="1200" dirty="0"/>
            <a:t> &amp;  emotionel </a:t>
          </a:r>
          <a:r>
            <a:rPr lang="da-DK" sz="1200" i="0" kern="1200" dirty="0" err="1"/>
            <a:t>experience</a:t>
          </a:r>
          <a:r>
            <a:rPr lang="da-DK" sz="1200" i="0" kern="1200" dirty="0"/>
            <a:t> and </a:t>
          </a:r>
          <a:r>
            <a:rPr lang="da-DK" sz="1200" i="0" kern="1200" dirty="0" err="1"/>
            <a:t>Aesthetics</a:t>
          </a:r>
          <a:r>
            <a:rPr lang="da-DK" sz="1200" i="0" kern="1200" dirty="0"/>
            <a:t>)</a:t>
          </a:r>
        </a:p>
        <a:p>
          <a:pPr marL="228600" lvl="2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a-DK" sz="1200" b="1" i="0" kern="1200" dirty="0"/>
            <a:t>To Connect</a:t>
          </a:r>
          <a:r>
            <a:rPr lang="da-DK" sz="1200" i="0" kern="1200" dirty="0"/>
            <a:t> (</a:t>
          </a:r>
          <a:r>
            <a:rPr lang="da-DK" sz="1200" i="0" kern="1200" dirty="0" err="1"/>
            <a:t>Collective</a:t>
          </a:r>
          <a:r>
            <a:rPr lang="da-DK" sz="1200" i="0" kern="1200" dirty="0"/>
            <a:t> </a:t>
          </a:r>
          <a:r>
            <a:rPr lang="da-DK" sz="1200" i="0" kern="1200" dirty="0" err="1"/>
            <a:t>experiences</a:t>
          </a:r>
          <a:r>
            <a:rPr lang="da-DK" sz="1200" i="0" kern="1200" dirty="0"/>
            <a:t>, Sense of </a:t>
          </a:r>
          <a:r>
            <a:rPr lang="da-DK" sz="1200" i="0" kern="1200" dirty="0" err="1"/>
            <a:t>belonging</a:t>
          </a:r>
          <a:r>
            <a:rPr lang="da-DK" sz="1200" i="0" kern="1200" dirty="0"/>
            <a:t>)</a:t>
          </a:r>
        </a:p>
        <a:p>
          <a:pPr marL="228600" lvl="2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b="1" i="0" kern="1200" noProof="0" dirty="0"/>
            <a:t>To Integrate</a:t>
          </a:r>
          <a:r>
            <a:rPr lang="da-DK" sz="1200" i="0" kern="1200" dirty="0"/>
            <a:t> (Enabling Creation, </a:t>
          </a:r>
          <a:r>
            <a:rPr lang="da-DK" sz="1200" i="0" kern="1200" dirty="0" err="1"/>
            <a:t>Restructuring</a:t>
          </a:r>
          <a:r>
            <a:rPr lang="da-DK" sz="1200" i="0" kern="1200" dirty="0"/>
            <a:t> of </a:t>
          </a:r>
          <a:r>
            <a:rPr lang="da-DK" sz="1200" i="0" kern="1200" dirty="0" err="1"/>
            <a:t>values</a:t>
          </a:r>
          <a:r>
            <a:rPr lang="da-DK" sz="1200" i="0" kern="1200" dirty="0"/>
            <a:t>, Long-lasting </a:t>
          </a:r>
          <a:r>
            <a:rPr lang="da-DK" sz="1200" i="0" kern="1200" dirty="0" err="1"/>
            <a:t>movement</a:t>
          </a:r>
          <a:r>
            <a:rPr lang="da-DK" sz="1200" i="0" kern="1200" dirty="0"/>
            <a:t>)</a:t>
          </a:r>
        </a:p>
      </dsp:txBody>
      <dsp:txXfrm>
        <a:off x="1551901" y="3955776"/>
        <a:ext cx="2625031" cy="240627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0120" y="1571308"/>
            <a:ext cx="10881360" cy="3342640"/>
          </a:xfrm>
        </p:spPr>
        <p:txBody>
          <a:bodyPr anchor="b"/>
          <a:lstStyle>
            <a:lvl1pPr algn="ctr">
              <a:defRPr sz="8400"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0" y="5042853"/>
            <a:ext cx="9601200" cy="2318067"/>
          </a:xfrm>
        </p:spPr>
        <p:txBody>
          <a:bodyPr/>
          <a:lstStyle>
            <a:lvl1pPr marL="0" indent="0" algn="ctr">
              <a:buNone/>
              <a:defRPr sz="3360"/>
            </a:lvl1pPr>
            <a:lvl2pPr marL="640080" indent="0" algn="ctr">
              <a:buNone/>
              <a:defRPr sz="2800"/>
            </a:lvl2pPr>
            <a:lvl3pPr marL="1280160" indent="0" algn="ctr">
              <a:buNone/>
              <a:defRPr sz="2520"/>
            </a:lvl3pPr>
            <a:lvl4pPr marL="1920240" indent="0" algn="ctr">
              <a:buNone/>
              <a:defRPr sz="2240"/>
            </a:lvl4pPr>
            <a:lvl5pPr marL="2560320" indent="0" algn="ctr">
              <a:buNone/>
              <a:defRPr sz="2240"/>
            </a:lvl5pPr>
            <a:lvl6pPr marL="3200400" indent="0" algn="ctr">
              <a:buNone/>
              <a:defRPr sz="2240"/>
            </a:lvl6pPr>
            <a:lvl7pPr marL="3840480" indent="0" algn="ctr">
              <a:buNone/>
              <a:defRPr sz="2240"/>
            </a:lvl7pPr>
            <a:lvl8pPr marL="4480560" indent="0" algn="ctr">
              <a:buNone/>
              <a:defRPr sz="2240"/>
            </a:lvl8pPr>
            <a:lvl9pPr marL="5120640" indent="0" algn="ctr">
              <a:buNone/>
              <a:defRPr sz="2240"/>
            </a:lvl9pPr>
          </a:lstStyle>
          <a:p>
            <a:r>
              <a:rPr lang="da-DK"/>
              <a:t>Klik for at redigere undertiteltypografien i masteren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4482D-34D7-429E-A7A8-BA01EC5A9359}" type="datetimeFigureOut">
              <a:rPr lang="da-DK" smtClean="0"/>
              <a:t>04-10-2024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E2436-E562-413D-8638-A1F15D0D3BB1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6009487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4482D-34D7-429E-A7A8-BA01EC5A9359}" type="datetimeFigureOut">
              <a:rPr lang="da-DK" smtClean="0"/>
              <a:t>04-10-2024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E2436-E562-413D-8638-A1F15D0D3BB1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0651122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1146" y="511175"/>
            <a:ext cx="2760345" cy="8136573"/>
          </a:xfrm>
        </p:spPr>
        <p:txBody>
          <a:bodyPr vert="eaVert"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80111" y="511175"/>
            <a:ext cx="8121015" cy="8136573"/>
          </a:xfrm>
        </p:spPr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4482D-34D7-429E-A7A8-BA01EC5A9359}" type="datetimeFigureOut">
              <a:rPr lang="da-DK" smtClean="0"/>
              <a:t>04-10-2024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E2436-E562-413D-8638-A1F15D0D3BB1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3177298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4482D-34D7-429E-A7A8-BA01EC5A9359}" type="datetimeFigureOut">
              <a:rPr lang="da-DK" smtClean="0"/>
              <a:t>04-10-2024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E2436-E562-413D-8638-A1F15D0D3BB1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2870443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3443" y="2393635"/>
            <a:ext cx="11041380" cy="3993832"/>
          </a:xfrm>
        </p:spPr>
        <p:txBody>
          <a:bodyPr anchor="b"/>
          <a:lstStyle>
            <a:lvl1pPr>
              <a:defRPr sz="8400"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3443" y="6425250"/>
            <a:ext cx="11041380" cy="2100262"/>
          </a:xfrm>
        </p:spPr>
        <p:txBody>
          <a:bodyPr/>
          <a:lstStyle>
            <a:lvl1pPr marL="0" indent="0">
              <a:buNone/>
              <a:defRPr sz="3360">
                <a:solidFill>
                  <a:schemeClr val="tx1">
                    <a:tint val="82000"/>
                  </a:schemeClr>
                </a:solidFill>
              </a:defRPr>
            </a:lvl1pPr>
            <a:lvl2pPr marL="640080" indent="0">
              <a:buNone/>
              <a:defRPr sz="2800">
                <a:solidFill>
                  <a:schemeClr val="tx1">
                    <a:tint val="82000"/>
                  </a:schemeClr>
                </a:solidFill>
              </a:defRPr>
            </a:lvl2pPr>
            <a:lvl3pPr marL="1280160" indent="0">
              <a:buNone/>
              <a:defRPr sz="2520">
                <a:solidFill>
                  <a:schemeClr val="tx1">
                    <a:tint val="82000"/>
                  </a:schemeClr>
                </a:solidFill>
              </a:defRPr>
            </a:lvl3pPr>
            <a:lvl4pPr marL="1920240" indent="0">
              <a:buNone/>
              <a:defRPr sz="2240">
                <a:solidFill>
                  <a:schemeClr val="tx1">
                    <a:tint val="82000"/>
                  </a:schemeClr>
                </a:solidFill>
              </a:defRPr>
            </a:lvl4pPr>
            <a:lvl5pPr marL="2560320" indent="0">
              <a:buNone/>
              <a:defRPr sz="2240">
                <a:solidFill>
                  <a:schemeClr val="tx1">
                    <a:tint val="82000"/>
                  </a:schemeClr>
                </a:solidFill>
              </a:defRPr>
            </a:lvl5pPr>
            <a:lvl6pPr marL="3200400" indent="0">
              <a:buNone/>
              <a:defRPr sz="2240">
                <a:solidFill>
                  <a:schemeClr val="tx1">
                    <a:tint val="82000"/>
                  </a:schemeClr>
                </a:solidFill>
              </a:defRPr>
            </a:lvl6pPr>
            <a:lvl7pPr marL="3840480" indent="0">
              <a:buNone/>
              <a:defRPr sz="2240">
                <a:solidFill>
                  <a:schemeClr val="tx1">
                    <a:tint val="82000"/>
                  </a:schemeClr>
                </a:solidFill>
              </a:defRPr>
            </a:lvl7pPr>
            <a:lvl8pPr marL="4480560" indent="0">
              <a:buNone/>
              <a:defRPr sz="2240">
                <a:solidFill>
                  <a:schemeClr val="tx1">
                    <a:tint val="82000"/>
                  </a:schemeClr>
                </a:solidFill>
              </a:defRPr>
            </a:lvl8pPr>
            <a:lvl9pPr marL="5120640" indent="0">
              <a:buNone/>
              <a:defRPr sz="224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4482D-34D7-429E-A7A8-BA01EC5A9359}" type="datetimeFigureOut">
              <a:rPr lang="da-DK" smtClean="0"/>
              <a:t>04-10-2024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E2436-E562-413D-8638-A1F15D0D3BB1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9507629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80110" y="2555875"/>
            <a:ext cx="5440680" cy="6091873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80810" y="2555875"/>
            <a:ext cx="5440680" cy="6091873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4482D-34D7-429E-A7A8-BA01EC5A9359}" type="datetimeFigureOut">
              <a:rPr lang="da-DK" smtClean="0"/>
              <a:t>04-10-2024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E2436-E562-413D-8638-A1F15D0D3BB1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8783215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7" y="511177"/>
            <a:ext cx="11041380" cy="1855788"/>
          </a:xfrm>
        </p:spPr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1779" y="2353628"/>
            <a:ext cx="5415676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81779" y="3507105"/>
            <a:ext cx="5415676" cy="5158423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80811" y="2353628"/>
            <a:ext cx="5442347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80811" y="3507105"/>
            <a:ext cx="5442347" cy="5158423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4482D-34D7-429E-A7A8-BA01EC5A9359}" type="datetimeFigureOut">
              <a:rPr lang="da-DK" smtClean="0"/>
              <a:t>04-10-2024</a:t>
            </a:fld>
            <a:endParaRPr lang="da-D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E2436-E562-413D-8638-A1F15D0D3BB1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9669005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4482D-34D7-429E-A7A8-BA01EC5A9359}" type="datetimeFigureOut">
              <a:rPr lang="da-DK" smtClean="0"/>
              <a:t>04-10-2024</a:t>
            </a:fld>
            <a:endParaRPr lang="da-D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E2436-E562-413D-8638-A1F15D0D3BB1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55946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4482D-34D7-429E-A7A8-BA01EC5A9359}" type="datetimeFigureOut">
              <a:rPr lang="da-DK" smtClean="0"/>
              <a:t>04-10-2024</a:t>
            </a:fld>
            <a:endParaRPr lang="da-D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E2436-E562-413D-8638-A1F15D0D3BB1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7780431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42347" y="1382397"/>
            <a:ext cx="6480810" cy="6823075"/>
          </a:xfrm>
        </p:spPr>
        <p:txBody>
          <a:bodyPr/>
          <a:lstStyle>
            <a:lvl1pPr>
              <a:defRPr sz="4480"/>
            </a:lvl1pPr>
            <a:lvl2pPr>
              <a:defRPr sz="3920"/>
            </a:lvl2pPr>
            <a:lvl3pPr>
              <a:defRPr sz="336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4482D-34D7-429E-A7A8-BA01EC5A9359}" type="datetimeFigureOut">
              <a:rPr lang="da-DK" smtClean="0"/>
              <a:t>04-10-2024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E2436-E562-413D-8638-A1F15D0D3BB1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4580192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42347" y="1382397"/>
            <a:ext cx="6480810" cy="6823075"/>
          </a:xfrm>
        </p:spPr>
        <p:txBody>
          <a:bodyPr anchor="t"/>
          <a:lstStyle>
            <a:lvl1pPr marL="0" indent="0">
              <a:buNone/>
              <a:defRPr sz="4480"/>
            </a:lvl1pPr>
            <a:lvl2pPr marL="640080" indent="0">
              <a:buNone/>
              <a:defRPr sz="3920"/>
            </a:lvl2pPr>
            <a:lvl3pPr marL="1280160" indent="0">
              <a:buNone/>
              <a:defRPr sz="336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r>
              <a:rPr lang="da-DK"/>
              <a:t>Klik på ikonet for at tilføje et billede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4482D-34D7-429E-A7A8-BA01EC5A9359}" type="datetimeFigureOut">
              <a:rPr lang="da-DK" smtClean="0"/>
              <a:t>04-10-2024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E2436-E562-413D-8638-A1F15D0D3BB1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0905588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80110" y="511177"/>
            <a:ext cx="11041380" cy="18557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0110" y="2555875"/>
            <a:ext cx="11041380" cy="60918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8011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8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BC4482D-34D7-429E-A7A8-BA01EC5A9359}" type="datetimeFigureOut">
              <a:rPr lang="da-DK" smtClean="0"/>
              <a:t>04-10-2024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240530" y="8898892"/>
            <a:ext cx="432054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8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4113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8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A7E2436-E562-413D-8638-A1F15D0D3BB1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5002519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280160" rtl="0" eaLnBrk="1" latinLnBrk="0" hangingPunct="1">
        <a:lnSpc>
          <a:spcPct val="90000"/>
        </a:lnSpc>
        <a:spcBef>
          <a:spcPct val="0"/>
        </a:spcBef>
        <a:buNone/>
        <a:defRPr sz="61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20040" indent="-320040" algn="l" defTabSz="1280160" rtl="0" eaLnBrk="1" latinLnBrk="0" hangingPunct="1">
        <a:lnSpc>
          <a:spcPct val="90000"/>
        </a:lnSpc>
        <a:spcBef>
          <a:spcPts val="1400"/>
        </a:spcBef>
        <a:buFont typeface="Arial" panose="020B0604020202020204" pitchFamily="34" charset="0"/>
        <a:buChar char="•"/>
        <a:defRPr sz="3920" kern="1200">
          <a:solidFill>
            <a:schemeClr val="tx1"/>
          </a:solidFill>
          <a:latin typeface="+mn-lt"/>
          <a:ea typeface="+mn-ea"/>
          <a:cs typeface="+mn-cs"/>
        </a:defRPr>
      </a:lvl1pPr>
      <a:lvl2pPr marL="9601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336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FAF088DD-185C-4718-3710-493EB5B2803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144443459"/>
              </p:ext>
            </p:extLst>
          </p:nvPr>
        </p:nvGraphicFramePr>
        <p:xfrm>
          <a:off x="1172307" y="961291"/>
          <a:ext cx="9812216" cy="729175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Tekstfelt 1">
            <a:extLst>
              <a:ext uri="{FF2B5EF4-FFF2-40B4-BE49-F238E27FC236}">
                <a16:creationId xmlns:a16="http://schemas.microsoft.com/office/drawing/2014/main" id="{BD46FD04-3666-0D5C-7FEE-106EB3ABBD92}"/>
              </a:ext>
            </a:extLst>
          </p:cNvPr>
          <p:cNvSpPr txBox="1"/>
          <p:nvPr/>
        </p:nvSpPr>
        <p:spPr>
          <a:xfrm>
            <a:off x="679937" y="422031"/>
            <a:ext cx="3071447" cy="2960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da-DK" dirty="0"/>
              <a:t>Notes on </a:t>
            </a:r>
            <a:r>
              <a:rPr lang="da-DK" dirty="0" err="1"/>
              <a:t>Sustainable</a:t>
            </a:r>
            <a:r>
              <a:rPr lang="da-DK" dirty="0"/>
              <a:t>:</a:t>
            </a:r>
            <a:br>
              <a:rPr lang="da-DK" dirty="0"/>
            </a:br>
            <a:r>
              <a:rPr lang="da-DK" dirty="0"/>
              <a:t>__________________________</a:t>
            </a:r>
          </a:p>
          <a:p>
            <a:pPr>
              <a:lnSpc>
                <a:spcPct val="150000"/>
              </a:lnSpc>
            </a:pPr>
            <a:r>
              <a:rPr lang="da-DK" dirty="0"/>
              <a:t>__________________________</a:t>
            </a:r>
          </a:p>
          <a:p>
            <a:pPr>
              <a:lnSpc>
                <a:spcPct val="150000"/>
              </a:lnSpc>
            </a:pPr>
            <a:r>
              <a:rPr lang="da-DK" dirty="0"/>
              <a:t>__________________________</a:t>
            </a:r>
          </a:p>
          <a:p>
            <a:pPr>
              <a:lnSpc>
                <a:spcPct val="150000"/>
              </a:lnSpc>
            </a:pPr>
            <a:r>
              <a:rPr lang="da-DK" dirty="0"/>
              <a:t>__________________________</a:t>
            </a:r>
          </a:p>
          <a:p>
            <a:pPr>
              <a:lnSpc>
                <a:spcPct val="150000"/>
              </a:lnSpc>
            </a:pPr>
            <a:r>
              <a:rPr lang="da-DK" dirty="0"/>
              <a:t>__________________________</a:t>
            </a:r>
          </a:p>
          <a:p>
            <a:pPr>
              <a:lnSpc>
                <a:spcPct val="150000"/>
              </a:lnSpc>
            </a:pPr>
            <a:r>
              <a:rPr lang="da-DK" dirty="0"/>
              <a:t>__________________________</a:t>
            </a:r>
          </a:p>
        </p:txBody>
      </p:sp>
      <p:sp>
        <p:nvSpPr>
          <p:cNvPr id="3" name="Tekstfelt 2">
            <a:extLst>
              <a:ext uri="{FF2B5EF4-FFF2-40B4-BE49-F238E27FC236}">
                <a16:creationId xmlns:a16="http://schemas.microsoft.com/office/drawing/2014/main" id="{D6A487E2-AA46-8FF6-D952-8CA030A4FD35}"/>
              </a:ext>
            </a:extLst>
          </p:cNvPr>
          <p:cNvSpPr txBox="1"/>
          <p:nvPr/>
        </p:nvSpPr>
        <p:spPr>
          <a:xfrm>
            <a:off x="9050216" y="422031"/>
            <a:ext cx="3071447" cy="2960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da-DK" dirty="0"/>
              <a:t>Notes on </a:t>
            </a:r>
            <a:r>
              <a:rPr lang="da-DK" dirty="0" err="1"/>
              <a:t>Together</a:t>
            </a:r>
            <a:r>
              <a:rPr lang="da-DK" dirty="0"/>
              <a:t>:</a:t>
            </a:r>
            <a:br>
              <a:rPr lang="da-DK" dirty="0"/>
            </a:br>
            <a:r>
              <a:rPr lang="da-DK" dirty="0"/>
              <a:t>__________________________</a:t>
            </a:r>
          </a:p>
          <a:p>
            <a:pPr>
              <a:lnSpc>
                <a:spcPct val="150000"/>
              </a:lnSpc>
            </a:pPr>
            <a:r>
              <a:rPr lang="da-DK" dirty="0"/>
              <a:t>__________________________</a:t>
            </a:r>
          </a:p>
          <a:p>
            <a:pPr>
              <a:lnSpc>
                <a:spcPct val="150000"/>
              </a:lnSpc>
            </a:pPr>
            <a:r>
              <a:rPr lang="da-DK" dirty="0"/>
              <a:t>__________________________</a:t>
            </a:r>
          </a:p>
          <a:p>
            <a:pPr>
              <a:lnSpc>
                <a:spcPct val="150000"/>
              </a:lnSpc>
            </a:pPr>
            <a:r>
              <a:rPr lang="da-DK" dirty="0"/>
              <a:t>__________________________</a:t>
            </a:r>
          </a:p>
          <a:p>
            <a:pPr>
              <a:lnSpc>
                <a:spcPct val="150000"/>
              </a:lnSpc>
            </a:pPr>
            <a:r>
              <a:rPr lang="da-DK" dirty="0"/>
              <a:t>__________________________</a:t>
            </a:r>
          </a:p>
          <a:p>
            <a:pPr>
              <a:lnSpc>
                <a:spcPct val="150000"/>
              </a:lnSpc>
            </a:pPr>
            <a:r>
              <a:rPr lang="da-DK" dirty="0"/>
              <a:t>__________________________</a:t>
            </a:r>
          </a:p>
        </p:txBody>
      </p:sp>
      <p:sp>
        <p:nvSpPr>
          <p:cNvPr id="5" name="Tekstfelt 4">
            <a:extLst>
              <a:ext uri="{FF2B5EF4-FFF2-40B4-BE49-F238E27FC236}">
                <a16:creationId xmlns:a16="http://schemas.microsoft.com/office/drawing/2014/main" id="{19D0CC07-BF0A-9228-EFC7-861D2FE75D9E}"/>
              </a:ext>
            </a:extLst>
          </p:cNvPr>
          <p:cNvSpPr txBox="1"/>
          <p:nvPr/>
        </p:nvSpPr>
        <p:spPr>
          <a:xfrm>
            <a:off x="679937" y="7782719"/>
            <a:ext cx="11195540" cy="17143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da-DK" dirty="0"/>
              <a:t>Notes on </a:t>
            </a:r>
            <a:r>
              <a:rPr lang="da-DK" dirty="0" err="1"/>
              <a:t>Beautiful</a:t>
            </a:r>
            <a:r>
              <a:rPr lang="da-DK" dirty="0"/>
              <a:t>:</a:t>
            </a:r>
            <a:br>
              <a:rPr lang="da-DK" dirty="0"/>
            </a:br>
            <a:r>
              <a:rPr lang="da-DK" dirty="0"/>
              <a:t>____________________________________________________ ____________________________________________________</a:t>
            </a:r>
          </a:p>
          <a:p>
            <a:pPr>
              <a:lnSpc>
                <a:spcPct val="150000"/>
              </a:lnSpc>
            </a:pPr>
            <a:r>
              <a:rPr lang="da-DK" dirty="0"/>
              <a:t>____________________________________________________ ____________________________________________________</a:t>
            </a:r>
          </a:p>
          <a:p>
            <a:pPr>
              <a:lnSpc>
                <a:spcPct val="150000"/>
              </a:lnSpc>
            </a:pPr>
            <a:r>
              <a:rPr lang="da-DK" dirty="0"/>
              <a:t>____________________________________________________ ____________________________________________________</a:t>
            </a:r>
          </a:p>
        </p:txBody>
      </p:sp>
      <p:sp>
        <p:nvSpPr>
          <p:cNvPr id="6" name="Tekstfelt 5">
            <a:extLst>
              <a:ext uri="{FF2B5EF4-FFF2-40B4-BE49-F238E27FC236}">
                <a16:creationId xmlns:a16="http://schemas.microsoft.com/office/drawing/2014/main" id="{86DC10A9-9ACE-750F-7451-18D325AAF228}"/>
              </a:ext>
            </a:extLst>
          </p:cNvPr>
          <p:cNvSpPr txBox="1"/>
          <p:nvPr/>
        </p:nvSpPr>
        <p:spPr>
          <a:xfrm>
            <a:off x="3936022" y="229996"/>
            <a:ext cx="428478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400" dirty="0"/>
              <a:t>Analysis of </a:t>
            </a:r>
            <a:r>
              <a:rPr lang="da-DK" sz="2400" dirty="0" err="1"/>
              <a:t>current</a:t>
            </a:r>
            <a:r>
              <a:rPr lang="da-DK" sz="2400" dirty="0"/>
              <a:t> </a:t>
            </a:r>
            <a:r>
              <a:rPr lang="da-DK" sz="2400" dirty="0" err="1"/>
              <a:t>initiative</a:t>
            </a:r>
            <a:endParaRPr lang="da-DK" sz="2400" dirty="0"/>
          </a:p>
        </p:txBody>
      </p:sp>
    </p:spTree>
    <p:extLst>
      <p:ext uri="{BB962C8B-B14F-4D97-AF65-F5344CB8AC3E}">
        <p14:creationId xmlns:p14="http://schemas.microsoft.com/office/powerpoint/2010/main" val="17670394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FAF088DD-185C-4718-3710-493EB5B2803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895309392"/>
              </p:ext>
            </p:extLst>
          </p:nvPr>
        </p:nvGraphicFramePr>
        <p:xfrm>
          <a:off x="1172307" y="961291"/>
          <a:ext cx="9812216" cy="729175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Tekstfelt 1">
            <a:extLst>
              <a:ext uri="{FF2B5EF4-FFF2-40B4-BE49-F238E27FC236}">
                <a16:creationId xmlns:a16="http://schemas.microsoft.com/office/drawing/2014/main" id="{BD46FD04-3666-0D5C-7FEE-106EB3ABBD92}"/>
              </a:ext>
            </a:extLst>
          </p:cNvPr>
          <p:cNvSpPr txBox="1"/>
          <p:nvPr/>
        </p:nvSpPr>
        <p:spPr>
          <a:xfrm>
            <a:off x="679937" y="422031"/>
            <a:ext cx="3071447" cy="2960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da-DK" dirty="0"/>
              <a:t>Notes on </a:t>
            </a:r>
            <a:r>
              <a:rPr lang="da-DK" dirty="0" err="1"/>
              <a:t>Sustainable</a:t>
            </a:r>
            <a:r>
              <a:rPr lang="da-DK" dirty="0"/>
              <a:t>:</a:t>
            </a:r>
            <a:br>
              <a:rPr lang="da-DK" dirty="0"/>
            </a:br>
            <a:r>
              <a:rPr lang="da-DK" dirty="0"/>
              <a:t>__________________________</a:t>
            </a:r>
          </a:p>
          <a:p>
            <a:pPr>
              <a:lnSpc>
                <a:spcPct val="150000"/>
              </a:lnSpc>
            </a:pPr>
            <a:r>
              <a:rPr lang="da-DK" dirty="0"/>
              <a:t>__________________________</a:t>
            </a:r>
          </a:p>
          <a:p>
            <a:pPr>
              <a:lnSpc>
                <a:spcPct val="150000"/>
              </a:lnSpc>
            </a:pPr>
            <a:r>
              <a:rPr lang="da-DK" dirty="0"/>
              <a:t>__________________________</a:t>
            </a:r>
          </a:p>
          <a:p>
            <a:pPr>
              <a:lnSpc>
                <a:spcPct val="150000"/>
              </a:lnSpc>
            </a:pPr>
            <a:r>
              <a:rPr lang="da-DK" dirty="0"/>
              <a:t>__________________________</a:t>
            </a:r>
          </a:p>
          <a:p>
            <a:pPr>
              <a:lnSpc>
                <a:spcPct val="150000"/>
              </a:lnSpc>
            </a:pPr>
            <a:r>
              <a:rPr lang="da-DK" dirty="0"/>
              <a:t>__________________________</a:t>
            </a:r>
          </a:p>
          <a:p>
            <a:pPr>
              <a:lnSpc>
                <a:spcPct val="150000"/>
              </a:lnSpc>
            </a:pPr>
            <a:r>
              <a:rPr lang="da-DK" dirty="0"/>
              <a:t>__________________________</a:t>
            </a:r>
          </a:p>
        </p:txBody>
      </p:sp>
      <p:sp>
        <p:nvSpPr>
          <p:cNvPr id="3" name="Tekstfelt 2">
            <a:extLst>
              <a:ext uri="{FF2B5EF4-FFF2-40B4-BE49-F238E27FC236}">
                <a16:creationId xmlns:a16="http://schemas.microsoft.com/office/drawing/2014/main" id="{D6A487E2-AA46-8FF6-D952-8CA030A4FD35}"/>
              </a:ext>
            </a:extLst>
          </p:cNvPr>
          <p:cNvSpPr txBox="1"/>
          <p:nvPr/>
        </p:nvSpPr>
        <p:spPr>
          <a:xfrm>
            <a:off x="9050216" y="422031"/>
            <a:ext cx="3071447" cy="2960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da-DK" dirty="0"/>
              <a:t>Notes on </a:t>
            </a:r>
            <a:r>
              <a:rPr lang="da-DK" dirty="0" err="1"/>
              <a:t>Together</a:t>
            </a:r>
            <a:r>
              <a:rPr lang="da-DK" dirty="0"/>
              <a:t>:</a:t>
            </a:r>
            <a:br>
              <a:rPr lang="da-DK" dirty="0"/>
            </a:br>
            <a:r>
              <a:rPr lang="da-DK" dirty="0"/>
              <a:t>__________________________</a:t>
            </a:r>
          </a:p>
          <a:p>
            <a:pPr>
              <a:lnSpc>
                <a:spcPct val="150000"/>
              </a:lnSpc>
            </a:pPr>
            <a:r>
              <a:rPr lang="da-DK" dirty="0"/>
              <a:t>__________________________</a:t>
            </a:r>
          </a:p>
          <a:p>
            <a:pPr>
              <a:lnSpc>
                <a:spcPct val="150000"/>
              </a:lnSpc>
            </a:pPr>
            <a:r>
              <a:rPr lang="da-DK" dirty="0"/>
              <a:t>__________________________</a:t>
            </a:r>
          </a:p>
          <a:p>
            <a:pPr>
              <a:lnSpc>
                <a:spcPct val="150000"/>
              </a:lnSpc>
            </a:pPr>
            <a:r>
              <a:rPr lang="da-DK" dirty="0"/>
              <a:t>__________________________</a:t>
            </a:r>
          </a:p>
          <a:p>
            <a:pPr>
              <a:lnSpc>
                <a:spcPct val="150000"/>
              </a:lnSpc>
            </a:pPr>
            <a:r>
              <a:rPr lang="da-DK" dirty="0"/>
              <a:t>__________________________</a:t>
            </a:r>
          </a:p>
          <a:p>
            <a:pPr>
              <a:lnSpc>
                <a:spcPct val="150000"/>
              </a:lnSpc>
            </a:pPr>
            <a:r>
              <a:rPr lang="da-DK" dirty="0"/>
              <a:t>__________________________</a:t>
            </a:r>
          </a:p>
        </p:txBody>
      </p:sp>
      <p:sp>
        <p:nvSpPr>
          <p:cNvPr id="5" name="Tekstfelt 4">
            <a:extLst>
              <a:ext uri="{FF2B5EF4-FFF2-40B4-BE49-F238E27FC236}">
                <a16:creationId xmlns:a16="http://schemas.microsoft.com/office/drawing/2014/main" id="{19D0CC07-BF0A-9228-EFC7-861D2FE75D9E}"/>
              </a:ext>
            </a:extLst>
          </p:cNvPr>
          <p:cNvSpPr txBox="1"/>
          <p:nvPr/>
        </p:nvSpPr>
        <p:spPr>
          <a:xfrm>
            <a:off x="679937" y="7782719"/>
            <a:ext cx="11195540" cy="17143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da-DK" dirty="0"/>
              <a:t>Notes on </a:t>
            </a:r>
            <a:r>
              <a:rPr lang="da-DK" dirty="0" err="1"/>
              <a:t>Beautiful</a:t>
            </a:r>
            <a:r>
              <a:rPr lang="da-DK" dirty="0"/>
              <a:t>:</a:t>
            </a:r>
            <a:br>
              <a:rPr lang="da-DK" dirty="0"/>
            </a:br>
            <a:r>
              <a:rPr lang="da-DK" dirty="0"/>
              <a:t>____________________________________________________ ____________________________________________________</a:t>
            </a:r>
          </a:p>
          <a:p>
            <a:pPr>
              <a:lnSpc>
                <a:spcPct val="150000"/>
              </a:lnSpc>
            </a:pPr>
            <a:r>
              <a:rPr lang="da-DK" dirty="0"/>
              <a:t>____________________________________________________ ____________________________________________________</a:t>
            </a:r>
          </a:p>
          <a:p>
            <a:pPr>
              <a:lnSpc>
                <a:spcPct val="150000"/>
              </a:lnSpc>
            </a:pPr>
            <a:r>
              <a:rPr lang="da-DK" dirty="0"/>
              <a:t>____________________________________________________ ____________________________________________________</a:t>
            </a:r>
          </a:p>
        </p:txBody>
      </p:sp>
      <p:sp>
        <p:nvSpPr>
          <p:cNvPr id="6" name="Tekstfelt 5">
            <a:extLst>
              <a:ext uri="{FF2B5EF4-FFF2-40B4-BE49-F238E27FC236}">
                <a16:creationId xmlns:a16="http://schemas.microsoft.com/office/drawing/2014/main" id="{86DC10A9-9ACE-750F-7451-18D325AAF228}"/>
              </a:ext>
            </a:extLst>
          </p:cNvPr>
          <p:cNvSpPr txBox="1"/>
          <p:nvPr/>
        </p:nvSpPr>
        <p:spPr>
          <a:xfrm>
            <a:off x="3751384" y="229996"/>
            <a:ext cx="495593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400" dirty="0"/>
              <a:t>Potentials - </a:t>
            </a:r>
            <a:r>
              <a:rPr lang="da-DK" sz="2400" dirty="0" err="1"/>
              <a:t>Raising</a:t>
            </a:r>
            <a:r>
              <a:rPr lang="da-DK" sz="2400" dirty="0"/>
              <a:t> the ambition(s)</a:t>
            </a:r>
          </a:p>
        </p:txBody>
      </p:sp>
    </p:spTree>
    <p:extLst>
      <p:ext uri="{BB962C8B-B14F-4D97-AF65-F5344CB8AC3E}">
        <p14:creationId xmlns:p14="http://schemas.microsoft.com/office/powerpoint/2010/main" val="6004588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-tema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-tema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1788</TotalTime>
  <Words>352</Words>
  <Application>Microsoft Office PowerPoint</Application>
  <PresentationFormat>A3-papir (297 x 420 mm)</PresentationFormat>
  <Paragraphs>62</Paragraphs>
  <Slides>2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3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2</vt:i4>
      </vt:variant>
    </vt:vector>
  </HeadingPairs>
  <TitlesOfParts>
    <vt:vector size="6" baseType="lpstr">
      <vt:lpstr>Aptos</vt:lpstr>
      <vt:lpstr>Aptos Display</vt:lpstr>
      <vt:lpstr>Arial</vt:lpstr>
      <vt:lpstr>Office-tema</vt:lpstr>
      <vt:lpstr>PowerPoint-præsentation</vt:lpstr>
      <vt:lpstr>PowerPoint-præsentation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Rasmus Petrussen</dc:creator>
  <cp:lastModifiedBy>Rasmus Petrussen</cp:lastModifiedBy>
  <cp:revision>13</cp:revision>
  <dcterms:created xsi:type="dcterms:W3CDTF">2024-04-24T19:10:56Z</dcterms:created>
  <dcterms:modified xsi:type="dcterms:W3CDTF">2024-10-05T19:11:40Z</dcterms:modified>
</cp:coreProperties>
</file>